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224" r:id="rId1"/>
  </p:sldMasterIdLst>
  <p:notesMasterIdLst>
    <p:notesMasterId r:id="rId243"/>
  </p:notesMasterIdLst>
  <p:handoutMasterIdLst>
    <p:handoutMasterId r:id="rId244"/>
  </p:handoutMasterIdLst>
  <p:sldIdLst>
    <p:sldId id="953" r:id="rId2"/>
    <p:sldId id="615" r:id="rId3"/>
    <p:sldId id="616" r:id="rId4"/>
    <p:sldId id="617" r:id="rId5"/>
    <p:sldId id="995" r:id="rId6"/>
    <p:sldId id="966" r:id="rId7"/>
    <p:sldId id="974" r:id="rId8"/>
    <p:sldId id="976" r:id="rId9"/>
    <p:sldId id="978" r:id="rId10"/>
    <p:sldId id="983" r:id="rId11"/>
    <p:sldId id="680" r:id="rId12"/>
    <p:sldId id="681" r:id="rId13"/>
    <p:sldId id="996" r:id="rId14"/>
    <p:sldId id="682" r:id="rId15"/>
    <p:sldId id="949" r:id="rId16"/>
    <p:sldId id="954" r:id="rId17"/>
    <p:sldId id="1004" r:id="rId18"/>
    <p:sldId id="986" r:id="rId19"/>
    <p:sldId id="955" r:id="rId20"/>
    <p:sldId id="956" r:id="rId21"/>
    <p:sldId id="958" r:id="rId22"/>
    <p:sldId id="957" r:id="rId23"/>
    <p:sldId id="1003" r:id="rId24"/>
    <p:sldId id="962" r:id="rId25"/>
    <p:sldId id="964" r:id="rId26"/>
    <p:sldId id="965" r:id="rId27"/>
    <p:sldId id="977" r:id="rId28"/>
    <p:sldId id="961" r:id="rId29"/>
    <p:sldId id="963" r:id="rId30"/>
    <p:sldId id="979" r:id="rId31"/>
    <p:sldId id="968" r:id="rId32"/>
    <p:sldId id="672" r:id="rId33"/>
    <p:sldId id="674" r:id="rId34"/>
    <p:sldId id="675" r:id="rId35"/>
    <p:sldId id="676" r:id="rId36"/>
    <p:sldId id="1002" r:id="rId37"/>
    <p:sldId id="677" r:id="rId38"/>
    <p:sldId id="678" r:id="rId39"/>
    <p:sldId id="679" r:id="rId40"/>
    <p:sldId id="683" r:id="rId41"/>
    <p:sldId id="684" r:id="rId42"/>
    <p:sldId id="685" r:id="rId43"/>
    <p:sldId id="686" r:id="rId44"/>
    <p:sldId id="687" r:id="rId45"/>
    <p:sldId id="1006" r:id="rId46"/>
    <p:sldId id="689" r:id="rId47"/>
    <p:sldId id="690" r:id="rId48"/>
    <p:sldId id="987" r:id="rId49"/>
    <p:sldId id="693" r:id="rId50"/>
    <p:sldId id="694" r:id="rId51"/>
    <p:sldId id="997" r:id="rId52"/>
    <p:sldId id="695" r:id="rId53"/>
    <p:sldId id="1005" r:id="rId54"/>
    <p:sldId id="696" r:id="rId55"/>
    <p:sldId id="697" r:id="rId56"/>
    <p:sldId id="698" r:id="rId57"/>
    <p:sldId id="699" r:id="rId58"/>
    <p:sldId id="700" r:id="rId59"/>
    <p:sldId id="701" r:id="rId60"/>
    <p:sldId id="702" r:id="rId61"/>
    <p:sldId id="1014" r:id="rId62"/>
    <p:sldId id="703" r:id="rId63"/>
    <p:sldId id="704" r:id="rId64"/>
    <p:sldId id="705" r:id="rId65"/>
    <p:sldId id="706" r:id="rId66"/>
    <p:sldId id="708" r:id="rId67"/>
    <p:sldId id="707" r:id="rId68"/>
    <p:sldId id="709" r:id="rId69"/>
    <p:sldId id="711" r:id="rId70"/>
    <p:sldId id="928" r:id="rId71"/>
    <p:sldId id="688" r:id="rId72"/>
    <p:sldId id="988" r:id="rId73"/>
    <p:sldId id="712" r:id="rId74"/>
    <p:sldId id="924" r:id="rId75"/>
    <p:sldId id="713" r:id="rId76"/>
    <p:sldId id="714" r:id="rId77"/>
    <p:sldId id="715" r:id="rId78"/>
    <p:sldId id="923" r:id="rId79"/>
    <p:sldId id="716" r:id="rId80"/>
    <p:sldId id="717" r:id="rId81"/>
    <p:sldId id="718" r:id="rId82"/>
    <p:sldId id="719" r:id="rId83"/>
    <p:sldId id="720" r:id="rId84"/>
    <p:sldId id="927" r:id="rId85"/>
    <p:sldId id="721" r:id="rId86"/>
    <p:sldId id="722" r:id="rId87"/>
    <p:sldId id="940" r:id="rId88"/>
    <p:sldId id="1042" r:id="rId89"/>
    <p:sldId id="1043" r:id="rId90"/>
    <p:sldId id="725" r:id="rId91"/>
    <p:sldId id="467" r:id="rId92"/>
    <p:sldId id="413" r:id="rId93"/>
    <p:sldId id="414" r:id="rId94"/>
    <p:sldId id="416" r:id="rId95"/>
    <p:sldId id="417" r:id="rId96"/>
    <p:sldId id="898" r:id="rId97"/>
    <p:sldId id="471" r:id="rId98"/>
    <p:sldId id="419" r:id="rId99"/>
    <p:sldId id="420" r:id="rId100"/>
    <p:sldId id="422" r:id="rId101"/>
    <p:sldId id="1019" r:id="rId102"/>
    <p:sldId id="429" r:id="rId103"/>
    <p:sldId id="474" r:id="rId104"/>
    <p:sldId id="476" r:id="rId105"/>
    <p:sldId id="430" r:id="rId106"/>
    <p:sldId id="477" r:id="rId107"/>
    <p:sldId id="1020" r:id="rId108"/>
    <p:sldId id="1021" r:id="rId109"/>
    <p:sldId id="1027" r:id="rId110"/>
    <p:sldId id="1028" r:id="rId111"/>
    <p:sldId id="1030" r:id="rId112"/>
    <p:sldId id="1031" r:id="rId113"/>
    <p:sldId id="1032" r:id="rId114"/>
    <p:sldId id="1033" r:id="rId115"/>
    <p:sldId id="1034" r:id="rId116"/>
    <p:sldId id="1035" r:id="rId117"/>
    <p:sldId id="1036" r:id="rId118"/>
    <p:sldId id="1037" r:id="rId119"/>
    <p:sldId id="1038" r:id="rId120"/>
    <p:sldId id="1039" r:id="rId121"/>
    <p:sldId id="331" r:id="rId122"/>
    <p:sldId id="1017" r:id="rId123"/>
    <p:sldId id="427" r:id="rId124"/>
    <p:sldId id="480" r:id="rId125"/>
    <p:sldId id="1029" r:id="rId126"/>
    <p:sldId id="1022" r:id="rId127"/>
    <p:sldId id="431" r:id="rId128"/>
    <p:sldId id="486" r:id="rId129"/>
    <p:sldId id="1023" r:id="rId130"/>
    <p:sldId id="481" r:id="rId131"/>
    <p:sldId id="487" r:id="rId132"/>
    <p:sldId id="1024" r:id="rId133"/>
    <p:sldId id="1025" r:id="rId134"/>
    <p:sldId id="432" r:id="rId135"/>
    <p:sldId id="1026" r:id="rId136"/>
    <p:sldId id="442" r:id="rId137"/>
    <p:sldId id="494" r:id="rId138"/>
    <p:sldId id="495" r:id="rId139"/>
    <p:sldId id="496" r:id="rId140"/>
    <p:sldId id="497" r:id="rId141"/>
    <p:sldId id="498" r:id="rId142"/>
    <p:sldId id="499" r:id="rId143"/>
    <p:sldId id="500" r:id="rId144"/>
    <p:sldId id="501" r:id="rId145"/>
    <p:sldId id="502" r:id="rId146"/>
    <p:sldId id="503" r:id="rId147"/>
    <p:sldId id="610" r:id="rId148"/>
    <p:sldId id="613" r:id="rId149"/>
    <p:sldId id="508" r:id="rId150"/>
    <p:sldId id="333" r:id="rId151"/>
    <p:sldId id="999" r:id="rId152"/>
    <p:sldId id="1000" r:id="rId153"/>
    <p:sldId id="449" r:id="rId154"/>
    <p:sldId id="452" r:id="rId155"/>
    <p:sldId id="998" r:id="rId156"/>
    <p:sldId id="601" r:id="rId157"/>
    <p:sldId id="602" r:id="rId158"/>
    <p:sldId id="603" r:id="rId159"/>
    <p:sldId id="604" r:id="rId160"/>
    <p:sldId id="491" r:id="rId161"/>
    <p:sldId id="456" r:id="rId162"/>
    <p:sldId id="737" r:id="rId163"/>
    <p:sldId id="739" r:id="rId164"/>
    <p:sldId id="740" r:id="rId165"/>
    <p:sldId id="741" r:id="rId166"/>
    <p:sldId id="742" r:id="rId167"/>
    <p:sldId id="743" r:id="rId168"/>
    <p:sldId id="744" r:id="rId169"/>
    <p:sldId id="746" r:id="rId170"/>
    <p:sldId id="747" r:id="rId171"/>
    <p:sldId id="748" r:id="rId172"/>
    <p:sldId id="749" r:id="rId173"/>
    <p:sldId id="750" r:id="rId174"/>
    <p:sldId id="751" r:id="rId175"/>
    <p:sldId id="752" r:id="rId176"/>
    <p:sldId id="753" r:id="rId177"/>
    <p:sldId id="754" r:id="rId178"/>
    <p:sldId id="755" r:id="rId179"/>
    <p:sldId id="756" r:id="rId180"/>
    <p:sldId id="765" r:id="rId181"/>
    <p:sldId id="769" r:id="rId182"/>
    <p:sldId id="771" r:id="rId183"/>
    <p:sldId id="772" r:id="rId184"/>
    <p:sldId id="783" r:id="rId185"/>
    <p:sldId id="921" r:id="rId186"/>
    <p:sldId id="925" r:id="rId187"/>
    <p:sldId id="784" r:id="rId188"/>
    <p:sldId id="793" r:id="rId189"/>
    <p:sldId id="798" r:id="rId190"/>
    <p:sldId id="799" r:id="rId191"/>
    <p:sldId id="800" r:id="rId192"/>
    <p:sldId id="803" r:id="rId193"/>
    <p:sldId id="808" r:id="rId194"/>
    <p:sldId id="809" r:id="rId195"/>
    <p:sldId id="810" r:id="rId196"/>
    <p:sldId id="811" r:id="rId197"/>
    <p:sldId id="812" r:id="rId198"/>
    <p:sldId id="1041" r:id="rId199"/>
    <p:sldId id="1040" r:id="rId200"/>
    <p:sldId id="813" r:id="rId201"/>
    <p:sldId id="815" r:id="rId202"/>
    <p:sldId id="816" r:id="rId203"/>
    <p:sldId id="822" r:id="rId204"/>
    <p:sldId id="823" r:id="rId205"/>
    <p:sldId id="827" r:id="rId206"/>
    <p:sldId id="829" r:id="rId207"/>
    <p:sldId id="830" r:id="rId208"/>
    <p:sldId id="831" r:id="rId209"/>
    <p:sldId id="832" r:id="rId210"/>
    <p:sldId id="833" r:id="rId211"/>
    <p:sldId id="834" r:id="rId212"/>
    <p:sldId id="835" r:id="rId213"/>
    <p:sldId id="836" r:id="rId214"/>
    <p:sldId id="837" r:id="rId215"/>
    <p:sldId id="838" r:id="rId216"/>
    <p:sldId id="839" r:id="rId217"/>
    <p:sldId id="842" r:id="rId218"/>
    <p:sldId id="843" r:id="rId219"/>
    <p:sldId id="844" r:id="rId220"/>
    <p:sldId id="846" r:id="rId221"/>
    <p:sldId id="851" r:id="rId222"/>
    <p:sldId id="852" r:id="rId223"/>
    <p:sldId id="969" r:id="rId224"/>
    <p:sldId id="1007" r:id="rId225"/>
    <p:sldId id="970" r:id="rId226"/>
    <p:sldId id="1009" r:id="rId227"/>
    <p:sldId id="973" r:id="rId228"/>
    <p:sldId id="1044" r:id="rId229"/>
    <p:sldId id="971" r:id="rId230"/>
    <p:sldId id="1016" r:id="rId231"/>
    <p:sldId id="1015" r:id="rId232"/>
    <p:sldId id="1011" r:id="rId233"/>
    <p:sldId id="1010" r:id="rId234"/>
    <p:sldId id="1012" r:id="rId235"/>
    <p:sldId id="1013" r:id="rId236"/>
    <p:sldId id="972" r:id="rId237"/>
    <p:sldId id="982" r:id="rId238"/>
    <p:sldId id="980" r:id="rId239"/>
    <p:sldId id="985" r:id="rId240"/>
    <p:sldId id="967" r:id="rId241"/>
    <p:sldId id="891" r:id="rId242"/>
  </p:sldIdLst>
  <p:sldSz cx="9144000" cy="6858000" type="screen4x3"/>
  <p:notesSz cx="7315200" cy="9601200"/>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5pPr>
    <a:lvl6pPr marL="2286000" algn="l" defTabSz="914400" rtl="0" eaLnBrk="1" latinLnBrk="0" hangingPunct="1">
      <a:defRPr kern="1200">
        <a:solidFill>
          <a:schemeClr val="bg1"/>
        </a:solidFill>
        <a:latin typeface="Arial" panose="020B0604020202020204" pitchFamily="34" charset="0"/>
        <a:ea typeface="+mn-ea"/>
        <a:cs typeface="+mn-cs"/>
      </a:defRPr>
    </a:lvl6pPr>
    <a:lvl7pPr marL="2743200" algn="l" defTabSz="914400" rtl="0" eaLnBrk="1" latinLnBrk="0" hangingPunct="1">
      <a:defRPr kern="1200">
        <a:solidFill>
          <a:schemeClr val="bg1"/>
        </a:solidFill>
        <a:latin typeface="Arial" panose="020B0604020202020204" pitchFamily="34" charset="0"/>
        <a:ea typeface="+mn-ea"/>
        <a:cs typeface="+mn-cs"/>
      </a:defRPr>
    </a:lvl7pPr>
    <a:lvl8pPr marL="3200400" algn="l" defTabSz="914400" rtl="0" eaLnBrk="1" latinLnBrk="0" hangingPunct="1">
      <a:defRPr kern="1200">
        <a:solidFill>
          <a:schemeClr val="bg1"/>
        </a:solidFill>
        <a:latin typeface="Arial" panose="020B0604020202020204" pitchFamily="34" charset="0"/>
        <a:ea typeface="+mn-ea"/>
        <a:cs typeface="+mn-cs"/>
      </a:defRPr>
    </a:lvl8pPr>
    <a:lvl9pPr marL="3657600" algn="l" defTabSz="914400" rtl="0" eaLnBrk="1" latinLnBrk="0" hangingPunct="1">
      <a:defRPr kern="1200">
        <a:solidFill>
          <a:schemeClr val="bg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58" autoAdjust="0"/>
  </p:normalViewPr>
  <p:slideViewPr>
    <p:cSldViewPr>
      <p:cViewPr varScale="1">
        <p:scale>
          <a:sx n="70" d="100"/>
          <a:sy n="70" d="100"/>
        </p:scale>
        <p:origin x="1326" y="66"/>
      </p:cViewPr>
      <p:guideLst>
        <p:guide orient="horz" pos="2160"/>
        <p:guide pos="2880"/>
      </p:guideLst>
    </p:cSldViewPr>
  </p:slideViewPr>
  <p:outlineViewPr>
    <p:cViewPr varScale="1">
      <p:scale>
        <a:sx n="170" d="200"/>
        <a:sy n="170" d="200"/>
      </p:scale>
      <p:origin x="-780" y="-84"/>
    </p:cViewPr>
    <p:sldLst>
      <p:sld r:id="rId1" collapse="1"/>
      <p:sld r:id="rId2" collapse="1"/>
      <p:sld r:id="rId3" collapse="1"/>
      <p:sld r:id="rId4" collapse="1"/>
      <p:sld r:id="rId5" collapse="1"/>
      <p:sld r:id="rId6" collapse="1"/>
      <p:sld r:id="rId7" collapse="1"/>
      <p:sld r:id="rId8" collapse="1"/>
      <p:sld r:id="rId9" collapse="1"/>
      <p:sld r:id="rId10" collapse="1"/>
    </p:sldLst>
  </p:outlineViewPr>
  <p:notesTextViewPr>
    <p:cViewPr>
      <p:scale>
        <a:sx n="100" d="100"/>
        <a:sy n="100" d="100"/>
      </p:scale>
      <p:origin x="0" y="0"/>
    </p:cViewPr>
  </p:notesTextViewPr>
  <p:sorterViewPr>
    <p:cViewPr>
      <p:scale>
        <a:sx n="75" d="100"/>
        <a:sy n="75" d="100"/>
      </p:scale>
      <p:origin x="0" y="-27234"/>
    </p:cViewPr>
  </p:sorterViewPr>
  <p:notesViewPr>
    <p:cSldViewPr>
      <p:cViewPr varScale="1">
        <p:scale>
          <a:sx n="57" d="100"/>
          <a:sy n="57" d="100"/>
        </p:scale>
        <p:origin x="-2520"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220.xml"/><Relationship Id="rId3" Type="http://schemas.openxmlformats.org/officeDocument/2006/relationships/slide" Target="slides/slide213.xml"/><Relationship Id="rId7" Type="http://schemas.openxmlformats.org/officeDocument/2006/relationships/slide" Target="slides/slide219.xml"/><Relationship Id="rId2" Type="http://schemas.openxmlformats.org/officeDocument/2006/relationships/slide" Target="slides/slide212.xml"/><Relationship Id="rId1" Type="http://schemas.openxmlformats.org/officeDocument/2006/relationships/slide" Target="slides/slide206.xml"/><Relationship Id="rId6" Type="http://schemas.openxmlformats.org/officeDocument/2006/relationships/slide" Target="slides/slide216.xml"/><Relationship Id="rId5" Type="http://schemas.openxmlformats.org/officeDocument/2006/relationships/slide" Target="slides/slide215.xml"/><Relationship Id="rId10" Type="http://schemas.openxmlformats.org/officeDocument/2006/relationships/slide" Target="slides/slide222.xml"/><Relationship Id="rId4" Type="http://schemas.openxmlformats.org/officeDocument/2006/relationships/slide" Target="slides/slide214.xml"/><Relationship Id="rId9" Type="http://schemas.openxmlformats.org/officeDocument/2006/relationships/slide" Target="slides/slide22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3549E-C57A-41D3-B5E7-581E8BB9608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33F5100B-48D4-459E-9B70-08D0891C9CBD}">
      <dgm:prSet/>
      <dgm:spPr/>
      <dgm:t>
        <a:bodyPr/>
        <a:lstStyle/>
        <a:p>
          <a:pPr rtl="0"/>
          <a:r>
            <a:rPr lang="en-US" b="1" u="sng" dirty="0"/>
            <a:t>Envision</a:t>
          </a:r>
          <a:r>
            <a:rPr lang="en-US" dirty="0"/>
            <a:t> : Determine the product vision, project scope, project community, how the team will work together</a:t>
          </a:r>
        </a:p>
      </dgm:t>
    </dgm:pt>
    <dgm:pt modelId="{0D82A988-C375-40B3-9FE1-DB0E0C14C8DD}" type="parTrans" cxnId="{1D4D737C-1A46-42D2-9D76-33E5891EB806}">
      <dgm:prSet/>
      <dgm:spPr/>
      <dgm:t>
        <a:bodyPr/>
        <a:lstStyle/>
        <a:p>
          <a:endParaRPr lang="en-US"/>
        </a:p>
      </dgm:t>
    </dgm:pt>
    <dgm:pt modelId="{6D7B4255-D680-471B-A361-4701F5BFFC52}" type="sibTrans" cxnId="{1D4D737C-1A46-42D2-9D76-33E5891EB806}">
      <dgm:prSet/>
      <dgm:spPr/>
      <dgm:t>
        <a:bodyPr/>
        <a:lstStyle/>
        <a:p>
          <a:endParaRPr lang="en-US"/>
        </a:p>
      </dgm:t>
    </dgm:pt>
    <dgm:pt modelId="{2C96AA64-74AD-4210-AA1C-DC24143095D3}">
      <dgm:prSet/>
      <dgm:spPr/>
      <dgm:t>
        <a:bodyPr/>
        <a:lstStyle/>
        <a:p>
          <a:pPr rtl="0"/>
          <a:r>
            <a:rPr lang="en-US" b="1" u="sng" dirty="0"/>
            <a:t>Speculate</a:t>
          </a:r>
          <a:r>
            <a:rPr lang="en-US" dirty="0"/>
            <a:t>: Develop feature-based release, milestone, and iteration plan to deliver on the vision</a:t>
          </a:r>
        </a:p>
      </dgm:t>
    </dgm:pt>
    <dgm:pt modelId="{A9A152F1-2EF2-4350-8494-D50F6F9F4729}" type="parTrans" cxnId="{A2C71626-391B-4BC0-9D4E-D10DFFE48FCD}">
      <dgm:prSet/>
      <dgm:spPr/>
      <dgm:t>
        <a:bodyPr/>
        <a:lstStyle/>
        <a:p>
          <a:endParaRPr lang="en-US"/>
        </a:p>
      </dgm:t>
    </dgm:pt>
    <dgm:pt modelId="{206CB3D0-BC27-4A7D-B1CB-667CD1C73004}" type="sibTrans" cxnId="{A2C71626-391B-4BC0-9D4E-D10DFFE48FCD}">
      <dgm:prSet/>
      <dgm:spPr/>
      <dgm:t>
        <a:bodyPr/>
        <a:lstStyle/>
        <a:p>
          <a:endParaRPr lang="en-US"/>
        </a:p>
      </dgm:t>
    </dgm:pt>
    <dgm:pt modelId="{D5851AC5-A732-481C-AD85-8CB0FE459D10}">
      <dgm:prSet/>
      <dgm:spPr/>
      <dgm:t>
        <a:bodyPr/>
        <a:lstStyle/>
        <a:p>
          <a:pPr rtl="0"/>
          <a:r>
            <a:rPr lang="en-US" b="1" u="sng" dirty="0"/>
            <a:t>Explore</a:t>
          </a:r>
          <a:r>
            <a:rPr lang="en-US" dirty="0"/>
            <a:t>  : </a:t>
          </a:r>
        </a:p>
        <a:p>
          <a:pPr rtl="0"/>
          <a:r>
            <a:rPr lang="en-US" dirty="0"/>
            <a:t>Deliver tested features in short timeframe, constantly seeking to reduce the risk of the project</a:t>
          </a:r>
        </a:p>
      </dgm:t>
    </dgm:pt>
    <dgm:pt modelId="{0ECFD677-A8B3-4DD5-BC4B-C0B81BE5BB66}" type="parTrans" cxnId="{82DB194D-84BD-43B2-8024-765A49EDC959}">
      <dgm:prSet/>
      <dgm:spPr/>
      <dgm:t>
        <a:bodyPr/>
        <a:lstStyle/>
        <a:p>
          <a:endParaRPr lang="en-US"/>
        </a:p>
      </dgm:t>
    </dgm:pt>
    <dgm:pt modelId="{0E4702D4-5B48-43CC-9629-3166EAA419A4}" type="sibTrans" cxnId="{82DB194D-84BD-43B2-8024-765A49EDC959}">
      <dgm:prSet/>
      <dgm:spPr/>
      <dgm:t>
        <a:bodyPr/>
        <a:lstStyle/>
        <a:p>
          <a:endParaRPr lang="en-US"/>
        </a:p>
      </dgm:t>
    </dgm:pt>
    <dgm:pt modelId="{2305AC95-6531-47CA-B2D3-A42AE88A1126}">
      <dgm:prSet/>
      <dgm:spPr/>
      <dgm:t>
        <a:bodyPr/>
        <a:lstStyle/>
        <a:p>
          <a:pPr rtl="0"/>
          <a:r>
            <a:rPr lang="en-US" b="1" u="sng" dirty="0"/>
            <a:t>Adapt</a:t>
          </a:r>
          <a:r>
            <a:rPr lang="en-US" dirty="0"/>
            <a:t>  : </a:t>
          </a:r>
        </a:p>
        <a:p>
          <a:pPr rtl="0"/>
          <a:r>
            <a:rPr lang="en-US" dirty="0"/>
            <a:t>Review the delivered results, the current situation, team’s performance and adapt as necessary</a:t>
          </a:r>
        </a:p>
      </dgm:t>
    </dgm:pt>
    <dgm:pt modelId="{B9D465D2-73EE-4F62-9FC0-F3F99E899082}" type="parTrans" cxnId="{D2B5E8B1-66A5-4328-AE05-F1F835465233}">
      <dgm:prSet/>
      <dgm:spPr/>
      <dgm:t>
        <a:bodyPr/>
        <a:lstStyle/>
        <a:p>
          <a:endParaRPr lang="en-US"/>
        </a:p>
      </dgm:t>
    </dgm:pt>
    <dgm:pt modelId="{8F5BCCC1-8451-46AC-9C21-A55965D61C9D}" type="sibTrans" cxnId="{D2B5E8B1-66A5-4328-AE05-F1F835465233}">
      <dgm:prSet/>
      <dgm:spPr/>
      <dgm:t>
        <a:bodyPr/>
        <a:lstStyle/>
        <a:p>
          <a:endParaRPr lang="en-US"/>
        </a:p>
      </dgm:t>
    </dgm:pt>
    <dgm:pt modelId="{4516C11E-8D87-4CD0-8EB8-D019020686FA}">
      <dgm:prSet/>
      <dgm:spPr/>
      <dgm:t>
        <a:bodyPr/>
        <a:lstStyle/>
        <a:p>
          <a:pPr rtl="0"/>
          <a:r>
            <a:rPr lang="en-US" b="1" u="sng" dirty="0"/>
            <a:t>Close</a:t>
          </a:r>
          <a:r>
            <a:rPr lang="en-US" dirty="0"/>
            <a:t> : </a:t>
          </a:r>
        </a:p>
        <a:p>
          <a:pPr rtl="0"/>
          <a:r>
            <a:rPr lang="en-US" dirty="0"/>
            <a:t>Conclude the project, pass along key learning and celebrate</a:t>
          </a:r>
        </a:p>
      </dgm:t>
    </dgm:pt>
    <dgm:pt modelId="{FEDFBF21-478A-41F4-A674-88E0F682830D}" type="parTrans" cxnId="{7F6AEA3D-6270-4BC1-986B-8CD724CCC672}">
      <dgm:prSet/>
      <dgm:spPr/>
      <dgm:t>
        <a:bodyPr/>
        <a:lstStyle/>
        <a:p>
          <a:endParaRPr lang="en-US"/>
        </a:p>
      </dgm:t>
    </dgm:pt>
    <dgm:pt modelId="{4C171E2B-8835-48C2-A54F-2804A9B53C5A}" type="sibTrans" cxnId="{7F6AEA3D-6270-4BC1-986B-8CD724CCC672}">
      <dgm:prSet/>
      <dgm:spPr/>
      <dgm:t>
        <a:bodyPr/>
        <a:lstStyle/>
        <a:p>
          <a:endParaRPr lang="en-US"/>
        </a:p>
      </dgm:t>
    </dgm:pt>
    <dgm:pt modelId="{1C3D8713-0912-4508-8EE0-BD16CC03B90A}" type="pres">
      <dgm:prSet presAssocID="{A333549E-C57A-41D3-B5E7-581E8BB96088}" presName="CompostProcess" presStyleCnt="0">
        <dgm:presLayoutVars>
          <dgm:dir/>
          <dgm:resizeHandles val="exact"/>
        </dgm:presLayoutVars>
      </dgm:prSet>
      <dgm:spPr/>
    </dgm:pt>
    <dgm:pt modelId="{FB338772-5E71-43AD-8E00-6513294A20FF}" type="pres">
      <dgm:prSet presAssocID="{A333549E-C57A-41D3-B5E7-581E8BB96088}" presName="arrow" presStyleLbl="bgShp" presStyleIdx="0" presStyleCnt="1"/>
      <dgm:spPr/>
    </dgm:pt>
    <dgm:pt modelId="{CF41C612-D1B3-404E-8089-A5840A8F14C9}" type="pres">
      <dgm:prSet presAssocID="{A333549E-C57A-41D3-B5E7-581E8BB96088}" presName="linearProcess" presStyleCnt="0"/>
      <dgm:spPr/>
    </dgm:pt>
    <dgm:pt modelId="{0CA46090-50DA-48C0-8841-99CC14D45806}" type="pres">
      <dgm:prSet presAssocID="{33F5100B-48D4-459E-9B70-08D0891C9CBD}" presName="textNode" presStyleLbl="node1" presStyleIdx="0" presStyleCnt="5">
        <dgm:presLayoutVars>
          <dgm:bulletEnabled val="1"/>
        </dgm:presLayoutVars>
      </dgm:prSet>
      <dgm:spPr/>
    </dgm:pt>
    <dgm:pt modelId="{2CEB3C15-7A75-4BA6-B8AF-80C9C6FDC2B5}" type="pres">
      <dgm:prSet presAssocID="{6D7B4255-D680-471B-A361-4701F5BFFC52}" presName="sibTrans" presStyleCnt="0"/>
      <dgm:spPr/>
    </dgm:pt>
    <dgm:pt modelId="{5AA8ACA4-8140-4FEB-A55D-C2E191A5FFD8}" type="pres">
      <dgm:prSet presAssocID="{2C96AA64-74AD-4210-AA1C-DC24143095D3}" presName="textNode" presStyleLbl="node1" presStyleIdx="1" presStyleCnt="5">
        <dgm:presLayoutVars>
          <dgm:bulletEnabled val="1"/>
        </dgm:presLayoutVars>
      </dgm:prSet>
      <dgm:spPr/>
    </dgm:pt>
    <dgm:pt modelId="{E57684A7-4A6B-447E-BECA-18BFC5849E75}" type="pres">
      <dgm:prSet presAssocID="{206CB3D0-BC27-4A7D-B1CB-667CD1C73004}" presName="sibTrans" presStyleCnt="0"/>
      <dgm:spPr/>
    </dgm:pt>
    <dgm:pt modelId="{1AD01293-9483-4B71-8CD9-C025D2408D97}" type="pres">
      <dgm:prSet presAssocID="{D5851AC5-A732-481C-AD85-8CB0FE459D10}" presName="textNode" presStyleLbl="node1" presStyleIdx="2" presStyleCnt="5">
        <dgm:presLayoutVars>
          <dgm:bulletEnabled val="1"/>
        </dgm:presLayoutVars>
      </dgm:prSet>
      <dgm:spPr/>
    </dgm:pt>
    <dgm:pt modelId="{A94A9199-AF49-4750-ACFC-C5AD129B4B5E}" type="pres">
      <dgm:prSet presAssocID="{0E4702D4-5B48-43CC-9629-3166EAA419A4}" presName="sibTrans" presStyleCnt="0"/>
      <dgm:spPr/>
    </dgm:pt>
    <dgm:pt modelId="{0BB445A1-B532-468C-A384-4B11706B8B19}" type="pres">
      <dgm:prSet presAssocID="{2305AC95-6531-47CA-B2D3-A42AE88A1126}" presName="textNode" presStyleLbl="node1" presStyleIdx="3" presStyleCnt="5">
        <dgm:presLayoutVars>
          <dgm:bulletEnabled val="1"/>
        </dgm:presLayoutVars>
      </dgm:prSet>
      <dgm:spPr/>
    </dgm:pt>
    <dgm:pt modelId="{9F58046A-81FA-4DEC-87B5-89D8DDAEB6B5}" type="pres">
      <dgm:prSet presAssocID="{8F5BCCC1-8451-46AC-9C21-A55965D61C9D}" presName="sibTrans" presStyleCnt="0"/>
      <dgm:spPr/>
    </dgm:pt>
    <dgm:pt modelId="{C2D5FD09-A9AC-484D-B12F-6672D6E46DEB}" type="pres">
      <dgm:prSet presAssocID="{4516C11E-8D87-4CD0-8EB8-D019020686FA}" presName="textNode" presStyleLbl="node1" presStyleIdx="4" presStyleCnt="5">
        <dgm:presLayoutVars>
          <dgm:bulletEnabled val="1"/>
        </dgm:presLayoutVars>
      </dgm:prSet>
      <dgm:spPr/>
    </dgm:pt>
  </dgm:ptLst>
  <dgm:cxnLst>
    <dgm:cxn modelId="{D2B5E8B1-66A5-4328-AE05-F1F835465233}" srcId="{A333549E-C57A-41D3-B5E7-581E8BB96088}" destId="{2305AC95-6531-47CA-B2D3-A42AE88A1126}" srcOrd="3" destOrd="0" parTransId="{B9D465D2-73EE-4F62-9FC0-F3F99E899082}" sibTransId="{8F5BCCC1-8451-46AC-9C21-A55965D61C9D}"/>
    <dgm:cxn modelId="{91C2389D-9653-43D6-BA41-CBAEB3793620}" type="presOf" srcId="{D5851AC5-A732-481C-AD85-8CB0FE459D10}" destId="{1AD01293-9483-4B71-8CD9-C025D2408D97}" srcOrd="0" destOrd="0" presId="urn:microsoft.com/office/officeart/2005/8/layout/hProcess9"/>
    <dgm:cxn modelId="{42ABBCD0-3BD9-442B-BD13-5E400209F691}" type="presOf" srcId="{4516C11E-8D87-4CD0-8EB8-D019020686FA}" destId="{C2D5FD09-A9AC-484D-B12F-6672D6E46DEB}" srcOrd="0" destOrd="0" presId="urn:microsoft.com/office/officeart/2005/8/layout/hProcess9"/>
    <dgm:cxn modelId="{C65C12EA-68C9-4893-945F-256F770FB980}" type="presOf" srcId="{2305AC95-6531-47CA-B2D3-A42AE88A1126}" destId="{0BB445A1-B532-468C-A384-4B11706B8B19}" srcOrd="0" destOrd="0" presId="urn:microsoft.com/office/officeart/2005/8/layout/hProcess9"/>
    <dgm:cxn modelId="{7F6AEA3D-6270-4BC1-986B-8CD724CCC672}" srcId="{A333549E-C57A-41D3-B5E7-581E8BB96088}" destId="{4516C11E-8D87-4CD0-8EB8-D019020686FA}" srcOrd="4" destOrd="0" parTransId="{FEDFBF21-478A-41F4-A674-88E0F682830D}" sibTransId="{4C171E2B-8835-48C2-A54F-2804A9B53C5A}"/>
    <dgm:cxn modelId="{1D4D737C-1A46-42D2-9D76-33E5891EB806}" srcId="{A333549E-C57A-41D3-B5E7-581E8BB96088}" destId="{33F5100B-48D4-459E-9B70-08D0891C9CBD}" srcOrd="0" destOrd="0" parTransId="{0D82A988-C375-40B3-9FE1-DB0E0C14C8DD}" sibTransId="{6D7B4255-D680-471B-A361-4701F5BFFC52}"/>
    <dgm:cxn modelId="{1B81C301-AD6B-4646-8483-BAB85841D7C8}" type="presOf" srcId="{A333549E-C57A-41D3-B5E7-581E8BB96088}" destId="{1C3D8713-0912-4508-8EE0-BD16CC03B90A}" srcOrd="0" destOrd="0" presId="urn:microsoft.com/office/officeart/2005/8/layout/hProcess9"/>
    <dgm:cxn modelId="{0CA6CFAF-8DA8-437D-820E-603FF3091F08}" type="presOf" srcId="{33F5100B-48D4-459E-9B70-08D0891C9CBD}" destId="{0CA46090-50DA-48C0-8841-99CC14D45806}" srcOrd="0" destOrd="0" presId="urn:microsoft.com/office/officeart/2005/8/layout/hProcess9"/>
    <dgm:cxn modelId="{82DB194D-84BD-43B2-8024-765A49EDC959}" srcId="{A333549E-C57A-41D3-B5E7-581E8BB96088}" destId="{D5851AC5-A732-481C-AD85-8CB0FE459D10}" srcOrd="2" destOrd="0" parTransId="{0ECFD677-A8B3-4DD5-BC4B-C0B81BE5BB66}" sibTransId="{0E4702D4-5B48-43CC-9629-3166EAA419A4}"/>
    <dgm:cxn modelId="{5F3185AC-8610-4FBF-95BF-7E4B36112397}" type="presOf" srcId="{2C96AA64-74AD-4210-AA1C-DC24143095D3}" destId="{5AA8ACA4-8140-4FEB-A55D-C2E191A5FFD8}" srcOrd="0" destOrd="0" presId="urn:microsoft.com/office/officeart/2005/8/layout/hProcess9"/>
    <dgm:cxn modelId="{A2C71626-391B-4BC0-9D4E-D10DFFE48FCD}" srcId="{A333549E-C57A-41D3-B5E7-581E8BB96088}" destId="{2C96AA64-74AD-4210-AA1C-DC24143095D3}" srcOrd="1" destOrd="0" parTransId="{A9A152F1-2EF2-4350-8494-D50F6F9F4729}" sibTransId="{206CB3D0-BC27-4A7D-B1CB-667CD1C73004}"/>
    <dgm:cxn modelId="{055EE3C7-D80D-4CA0-BC10-1FC269F36373}" type="presParOf" srcId="{1C3D8713-0912-4508-8EE0-BD16CC03B90A}" destId="{FB338772-5E71-43AD-8E00-6513294A20FF}" srcOrd="0" destOrd="0" presId="urn:microsoft.com/office/officeart/2005/8/layout/hProcess9"/>
    <dgm:cxn modelId="{18B22F12-D526-4A82-B6D0-142206F5319D}" type="presParOf" srcId="{1C3D8713-0912-4508-8EE0-BD16CC03B90A}" destId="{CF41C612-D1B3-404E-8089-A5840A8F14C9}" srcOrd="1" destOrd="0" presId="urn:microsoft.com/office/officeart/2005/8/layout/hProcess9"/>
    <dgm:cxn modelId="{685EC3A2-5E8B-4F2C-B70A-64C74C6963F8}" type="presParOf" srcId="{CF41C612-D1B3-404E-8089-A5840A8F14C9}" destId="{0CA46090-50DA-48C0-8841-99CC14D45806}" srcOrd="0" destOrd="0" presId="urn:microsoft.com/office/officeart/2005/8/layout/hProcess9"/>
    <dgm:cxn modelId="{B63614B4-500E-4939-BDE5-13C0F0027200}" type="presParOf" srcId="{CF41C612-D1B3-404E-8089-A5840A8F14C9}" destId="{2CEB3C15-7A75-4BA6-B8AF-80C9C6FDC2B5}" srcOrd="1" destOrd="0" presId="urn:microsoft.com/office/officeart/2005/8/layout/hProcess9"/>
    <dgm:cxn modelId="{F1DDE7EB-37AE-4D51-8324-7E0B79A63D65}" type="presParOf" srcId="{CF41C612-D1B3-404E-8089-A5840A8F14C9}" destId="{5AA8ACA4-8140-4FEB-A55D-C2E191A5FFD8}" srcOrd="2" destOrd="0" presId="urn:microsoft.com/office/officeart/2005/8/layout/hProcess9"/>
    <dgm:cxn modelId="{E7C36FD3-4CEC-46F8-B047-D6BE83B62CBE}" type="presParOf" srcId="{CF41C612-D1B3-404E-8089-A5840A8F14C9}" destId="{E57684A7-4A6B-447E-BECA-18BFC5849E75}" srcOrd="3" destOrd="0" presId="urn:microsoft.com/office/officeart/2005/8/layout/hProcess9"/>
    <dgm:cxn modelId="{6FF34528-C061-48B6-901C-60743D5C719F}" type="presParOf" srcId="{CF41C612-D1B3-404E-8089-A5840A8F14C9}" destId="{1AD01293-9483-4B71-8CD9-C025D2408D97}" srcOrd="4" destOrd="0" presId="urn:microsoft.com/office/officeart/2005/8/layout/hProcess9"/>
    <dgm:cxn modelId="{6FD233C7-2097-419C-8D73-FB756C64BEEB}" type="presParOf" srcId="{CF41C612-D1B3-404E-8089-A5840A8F14C9}" destId="{A94A9199-AF49-4750-ACFC-C5AD129B4B5E}" srcOrd="5" destOrd="0" presId="urn:microsoft.com/office/officeart/2005/8/layout/hProcess9"/>
    <dgm:cxn modelId="{2E1D040F-9213-4818-96E5-31B6B46D047C}" type="presParOf" srcId="{CF41C612-D1B3-404E-8089-A5840A8F14C9}" destId="{0BB445A1-B532-468C-A384-4B11706B8B19}" srcOrd="6" destOrd="0" presId="urn:microsoft.com/office/officeart/2005/8/layout/hProcess9"/>
    <dgm:cxn modelId="{7D1D2404-3EB1-48EE-A54A-C77FD7E9707E}" type="presParOf" srcId="{CF41C612-D1B3-404E-8089-A5840A8F14C9}" destId="{9F58046A-81FA-4DEC-87B5-89D8DDAEB6B5}" srcOrd="7" destOrd="0" presId="urn:microsoft.com/office/officeart/2005/8/layout/hProcess9"/>
    <dgm:cxn modelId="{762118E4-AF3F-4DED-8021-4C440D06D88D}" type="presParOf" srcId="{CF41C612-D1B3-404E-8089-A5840A8F14C9}" destId="{C2D5FD09-A9AC-484D-B12F-6672D6E46DEB}"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078F410-633F-44EC-8E2D-C745FEF11D50}"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230A320A-3E70-4AC6-A56E-2B9C50C879F8}">
      <dgm:prSet custT="1"/>
      <dgm:spPr/>
      <dgm:t>
        <a:bodyPr/>
        <a:lstStyle/>
        <a:p>
          <a:pPr rtl="0"/>
          <a:r>
            <a:rPr lang="en-US" sz="1800" dirty="0"/>
            <a:t>Facilitator writes “smallest” at extreme left end of magnetic board  and “largest” at extreme right of magnetic board</a:t>
          </a:r>
        </a:p>
      </dgm:t>
    </dgm:pt>
    <dgm:pt modelId="{A8A93FD0-254D-4465-AD2C-DDB1962FB0D2}" type="parTrans" cxnId="{5035353C-8818-491D-9231-B04A2C093FE9}">
      <dgm:prSet/>
      <dgm:spPr/>
      <dgm:t>
        <a:bodyPr/>
        <a:lstStyle/>
        <a:p>
          <a:endParaRPr lang="en-US" sz="2800"/>
        </a:p>
      </dgm:t>
    </dgm:pt>
    <dgm:pt modelId="{674B4B5B-4DE5-4162-85D5-BBEB840F4D63}" type="sibTrans" cxnId="{5035353C-8818-491D-9231-B04A2C093FE9}">
      <dgm:prSet/>
      <dgm:spPr/>
      <dgm:t>
        <a:bodyPr/>
        <a:lstStyle/>
        <a:p>
          <a:endParaRPr lang="en-US" sz="2800"/>
        </a:p>
      </dgm:t>
    </dgm:pt>
    <dgm:pt modelId="{F8B6CB55-B8C5-4F16-B2AA-CDBF57CD6A32}">
      <dgm:prSet custT="1"/>
      <dgm:spPr/>
      <dgm:t>
        <a:bodyPr/>
        <a:lstStyle/>
        <a:p>
          <a:pPr rtl="0"/>
          <a:r>
            <a:rPr lang="en-US" sz="1200" dirty="0"/>
            <a:t>Set the ground rule of estimation session. Like it is mute session so we should not talk at all. All cards which are put on table need to be arranged on wall from left to right in terms of their relative size. You can shift position of cards from left to right or vice versa put by other member but </a:t>
          </a:r>
          <a:r>
            <a:rPr lang="en-US" sz="1200" b="1" u="sng" dirty="0"/>
            <a:t>without</a:t>
          </a:r>
          <a:r>
            <a:rPr lang="en-US" sz="1200" dirty="0"/>
            <a:t> talking, convincing anybody, arguing or any kind of body language.</a:t>
          </a:r>
        </a:p>
      </dgm:t>
    </dgm:pt>
    <dgm:pt modelId="{1A5C1434-BF66-44E5-8940-04F9F6D1C59F}" type="parTrans" cxnId="{0FD443CE-F108-4842-A86C-422D1D5F9AFE}">
      <dgm:prSet/>
      <dgm:spPr/>
      <dgm:t>
        <a:bodyPr/>
        <a:lstStyle/>
        <a:p>
          <a:endParaRPr lang="en-US" sz="2800"/>
        </a:p>
      </dgm:t>
    </dgm:pt>
    <dgm:pt modelId="{25B41DD8-BBD2-4D37-B257-9F2DBB7326CF}" type="sibTrans" cxnId="{0FD443CE-F108-4842-A86C-422D1D5F9AFE}">
      <dgm:prSet/>
      <dgm:spPr/>
      <dgm:t>
        <a:bodyPr/>
        <a:lstStyle/>
        <a:p>
          <a:endParaRPr lang="en-US" sz="2800"/>
        </a:p>
      </dgm:t>
    </dgm:pt>
    <dgm:pt modelId="{FE8579EE-FFE6-4A22-B80F-A0B7E690D75E}">
      <dgm:prSet custT="1"/>
      <dgm:spPr/>
      <dgm:t>
        <a:bodyPr/>
        <a:lstStyle/>
        <a:p>
          <a:pPr rtl="0"/>
          <a:r>
            <a:rPr lang="en-US" sz="1800" dirty="0"/>
            <a:t>Estimators starts reading card and arranging them on the wall. If required they can discuss in private with product owner</a:t>
          </a:r>
        </a:p>
      </dgm:t>
    </dgm:pt>
    <dgm:pt modelId="{74BC1F2B-29A5-4050-8296-1B2CAC0DA7B0}" type="parTrans" cxnId="{F5C21E40-5E41-43D5-9423-2425818736CF}">
      <dgm:prSet/>
      <dgm:spPr/>
      <dgm:t>
        <a:bodyPr/>
        <a:lstStyle/>
        <a:p>
          <a:endParaRPr lang="en-US" sz="2800"/>
        </a:p>
      </dgm:t>
    </dgm:pt>
    <dgm:pt modelId="{B69937D2-ED86-445F-9B3A-DBEE3BC14675}" type="sibTrans" cxnId="{F5C21E40-5E41-43D5-9423-2425818736CF}">
      <dgm:prSet/>
      <dgm:spPr/>
      <dgm:t>
        <a:bodyPr/>
        <a:lstStyle/>
        <a:p>
          <a:endParaRPr lang="en-US" sz="2800"/>
        </a:p>
      </dgm:t>
    </dgm:pt>
    <dgm:pt modelId="{E5C2B83C-889F-47A3-A3A4-91A6514D5B6F}">
      <dgm:prSet custT="1"/>
      <dgm:spPr/>
      <dgm:t>
        <a:bodyPr/>
        <a:lstStyle/>
        <a:p>
          <a:pPr rtl="0"/>
          <a:r>
            <a:rPr lang="en-US" sz="1800" dirty="0"/>
            <a:t>If they are not able to understand any card ever after discussion with product owner they can move the card into </a:t>
          </a:r>
          <a:r>
            <a:rPr lang="en-US" sz="1800" u="sng" dirty="0"/>
            <a:t>Questionable column</a:t>
          </a:r>
        </a:p>
      </dgm:t>
    </dgm:pt>
    <dgm:pt modelId="{638928AF-7E44-45A5-9257-85C70A0893A9}" type="parTrans" cxnId="{23A06FC8-1C71-496A-AF5D-EB240F37903A}">
      <dgm:prSet/>
      <dgm:spPr/>
      <dgm:t>
        <a:bodyPr/>
        <a:lstStyle/>
        <a:p>
          <a:endParaRPr lang="en-US" sz="2800"/>
        </a:p>
      </dgm:t>
    </dgm:pt>
    <dgm:pt modelId="{42D519B5-6BD8-4873-B8C6-DCEB3E35D200}" type="sibTrans" cxnId="{23A06FC8-1C71-496A-AF5D-EB240F37903A}">
      <dgm:prSet/>
      <dgm:spPr/>
      <dgm:t>
        <a:bodyPr/>
        <a:lstStyle/>
        <a:p>
          <a:endParaRPr lang="en-US" sz="2800"/>
        </a:p>
      </dgm:t>
    </dgm:pt>
    <dgm:pt modelId="{31043E97-A47B-4424-953D-5FD35C56D722}">
      <dgm:prSet custT="1"/>
      <dgm:spPr/>
      <dgm:t>
        <a:bodyPr/>
        <a:lstStyle/>
        <a:p>
          <a:pPr rtl="0"/>
          <a:r>
            <a:rPr lang="en-US" sz="1800" dirty="0"/>
            <a:t>After the session is over they need to group these cards in 5 or more groups like smallest, minor, medium, larger, largest </a:t>
          </a:r>
        </a:p>
      </dgm:t>
    </dgm:pt>
    <dgm:pt modelId="{B203FBEE-D122-4416-B442-F461DC6CCEBF}" type="parTrans" cxnId="{DB84879F-427B-4E10-AA73-4C90C0CD43DA}">
      <dgm:prSet/>
      <dgm:spPr/>
      <dgm:t>
        <a:bodyPr/>
        <a:lstStyle/>
        <a:p>
          <a:endParaRPr lang="en-US" sz="2800"/>
        </a:p>
      </dgm:t>
    </dgm:pt>
    <dgm:pt modelId="{433FCE6A-AE07-4A6F-9851-30177FF3DECD}" type="sibTrans" cxnId="{DB84879F-427B-4E10-AA73-4C90C0CD43DA}">
      <dgm:prSet/>
      <dgm:spPr/>
      <dgm:t>
        <a:bodyPr/>
        <a:lstStyle/>
        <a:p>
          <a:endParaRPr lang="en-US" sz="2800"/>
        </a:p>
      </dgm:t>
    </dgm:pt>
    <dgm:pt modelId="{FB05AE33-2472-49F1-B9EA-C8BB9C8332A6}">
      <dgm:prSet custT="1"/>
      <dgm:spPr/>
      <dgm:t>
        <a:bodyPr/>
        <a:lstStyle/>
        <a:p>
          <a:pPr rtl="0"/>
          <a:r>
            <a:rPr lang="en-US" sz="1800" dirty="0"/>
            <a:t>Coordinator need to type all these estimates into computer and share with project manager</a:t>
          </a:r>
        </a:p>
      </dgm:t>
    </dgm:pt>
    <dgm:pt modelId="{D2A10DBB-ABF1-4B89-BE30-6EB8B3DFEB4E}" type="parTrans" cxnId="{DC8789DA-C751-465F-BDAC-FC5CD370A2E7}">
      <dgm:prSet/>
      <dgm:spPr/>
      <dgm:t>
        <a:bodyPr/>
        <a:lstStyle/>
        <a:p>
          <a:endParaRPr lang="en-US" sz="2800"/>
        </a:p>
      </dgm:t>
    </dgm:pt>
    <dgm:pt modelId="{7B077D2F-9AEF-4B29-B213-83B5E2ACB9BC}" type="sibTrans" cxnId="{DC8789DA-C751-465F-BDAC-FC5CD370A2E7}">
      <dgm:prSet/>
      <dgm:spPr/>
      <dgm:t>
        <a:bodyPr/>
        <a:lstStyle/>
        <a:p>
          <a:endParaRPr lang="en-US" sz="2800"/>
        </a:p>
      </dgm:t>
    </dgm:pt>
    <dgm:pt modelId="{6A72D365-05A6-436C-84D9-2C7633908EC4}" type="pres">
      <dgm:prSet presAssocID="{0078F410-633F-44EC-8E2D-C745FEF11D50}" presName="Name0" presStyleCnt="0">
        <dgm:presLayoutVars>
          <dgm:dir/>
          <dgm:animLvl val="lvl"/>
          <dgm:resizeHandles val="exact"/>
        </dgm:presLayoutVars>
      </dgm:prSet>
      <dgm:spPr/>
    </dgm:pt>
    <dgm:pt modelId="{D058DCD1-896F-4846-A51C-FEC8CDEB32B6}" type="pres">
      <dgm:prSet presAssocID="{FB05AE33-2472-49F1-B9EA-C8BB9C8332A6}" presName="boxAndChildren" presStyleCnt="0"/>
      <dgm:spPr/>
    </dgm:pt>
    <dgm:pt modelId="{D05C638D-B873-415F-AFF8-55B511D186A8}" type="pres">
      <dgm:prSet presAssocID="{FB05AE33-2472-49F1-B9EA-C8BB9C8332A6}" presName="parentTextBox" presStyleLbl="node1" presStyleIdx="0" presStyleCnt="6"/>
      <dgm:spPr/>
    </dgm:pt>
    <dgm:pt modelId="{1DCE7C77-A80A-4DA4-B3F5-8FC2B6C95BFF}" type="pres">
      <dgm:prSet presAssocID="{433FCE6A-AE07-4A6F-9851-30177FF3DECD}" presName="sp" presStyleCnt="0"/>
      <dgm:spPr/>
    </dgm:pt>
    <dgm:pt modelId="{7FF85DEE-29E2-4C62-80A4-D8C9E36F43EC}" type="pres">
      <dgm:prSet presAssocID="{31043E97-A47B-4424-953D-5FD35C56D722}" presName="arrowAndChildren" presStyleCnt="0"/>
      <dgm:spPr/>
    </dgm:pt>
    <dgm:pt modelId="{C8A66D2F-03A4-4124-9BDB-EBF26A4701C4}" type="pres">
      <dgm:prSet presAssocID="{31043E97-A47B-4424-953D-5FD35C56D722}" presName="parentTextArrow" presStyleLbl="node1" presStyleIdx="1" presStyleCnt="6"/>
      <dgm:spPr/>
    </dgm:pt>
    <dgm:pt modelId="{C0080380-35BF-4ED0-B33C-8D5C0A3DE76E}" type="pres">
      <dgm:prSet presAssocID="{42D519B5-6BD8-4873-B8C6-DCEB3E35D200}" presName="sp" presStyleCnt="0"/>
      <dgm:spPr/>
    </dgm:pt>
    <dgm:pt modelId="{DC61DE72-B00B-4855-9A23-C5B109FC2210}" type="pres">
      <dgm:prSet presAssocID="{E5C2B83C-889F-47A3-A3A4-91A6514D5B6F}" presName="arrowAndChildren" presStyleCnt="0"/>
      <dgm:spPr/>
    </dgm:pt>
    <dgm:pt modelId="{B50D757F-222E-4FB4-A9FF-F9E251F99F41}" type="pres">
      <dgm:prSet presAssocID="{E5C2B83C-889F-47A3-A3A4-91A6514D5B6F}" presName="parentTextArrow" presStyleLbl="node1" presStyleIdx="2" presStyleCnt="6"/>
      <dgm:spPr/>
    </dgm:pt>
    <dgm:pt modelId="{E4A9BEA5-8FEB-4516-891A-D4182F7F4403}" type="pres">
      <dgm:prSet presAssocID="{B69937D2-ED86-445F-9B3A-DBEE3BC14675}" presName="sp" presStyleCnt="0"/>
      <dgm:spPr/>
    </dgm:pt>
    <dgm:pt modelId="{2E95C7AA-74C6-4E97-8DE8-0847DFD59CCC}" type="pres">
      <dgm:prSet presAssocID="{FE8579EE-FFE6-4A22-B80F-A0B7E690D75E}" presName="arrowAndChildren" presStyleCnt="0"/>
      <dgm:spPr/>
    </dgm:pt>
    <dgm:pt modelId="{73B993CD-9135-4460-ADED-31337358CA1A}" type="pres">
      <dgm:prSet presAssocID="{FE8579EE-FFE6-4A22-B80F-A0B7E690D75E}" presName="parentTextArrow" presStyleLbl="node1" presStyleIdx="3" presStyleCnt="6"/>
      <dgm:spPr/>
    </dgm:pt>
    <dgm:pt modelId="{F84077C6-3DAB-4BAA-BC2E-30D36E4EEA45}" type="pres">
      <dgm:prSet presAssocID="{25B41DD8-BBD2-4D37-B257-9F2DBB7326CF}" presName="sp" presStyleCnt="0"/>
      <dgm:spPr/>
    </dgm:pt>
    <dgm:pt modelId="{E5D359B3-379A-4CFA-B739-CD476AA05ECD}" type="pres">
      <dgm:prSet presAssocID="{F8B6CB55-B8C5-4F16-B2AA-CDBF57CD6A32}" presName="arrowAndChildren" presStyleCnt="0"/>
      <dgm:spPr/>
    </dgm:pt>
    <dgm:pt modelId="{704E06DE-23B6-4004-9CFE-B272D1889B5A}" type="pres">
      <dgm:prSet presAssocID="{F8B6CB55-B8C5-4F16-B2AA-CDBF57CD6A32}" presName="parentTextArrow" presStyleLbl="node1" presStyleIdx="4" presStyleCnt="6"/>
      <dgm:spPr/>
    </dgm:pt>
    <dgm:pt modelId="{70B765A9-4357-42FF-A6FF-FF88D9B53126}" type="pres">
      <dgm:prSet presAssocID="{674B4B5B-4DE5-4162-85D5-BBEB840F4D63}" presName="sp" presStyleCnt="0"/>
      <dgm:spPr/>
    </dgm:pt>
    <dgm:pt modelId="{5E1C82BA-503A-4540-B81D-08A1DD8527BC}" type="pres">
      <dgm:prSet presAssocID="{230A320A-3E70-4AC6-A56E-2B9C50C879F8}" presName="arrowAndChildren" presStyleCnt="0"/>
      <dgm:spPr/>
    </dgm:pt>
    <dgm:pt modelId="{3824854D-16C4-4FDC-A11A-42CD5E3F86FA}" type="pres">
      <dgm:prSet presAssocID="{230A320A-3E70-4AC6-A56E-2B9C50C879F8}" presName="parentTextArrow" presStyleLbl="node1" presStyleIdx="5" presStyleCnt="6"/>
      <dgm:spPr/>
    </dgm:pt>
  </dgm:ptLst>
  <dgm:cxnLst>
    <dgm:cxn modelId="{08D51880-8F18-4F04-90CB-7DE404C1E120}" type="presOf" srcId="{230A320A-3E70-4AC6-A56E-2B9C50C879F8}" destId="{3824854D-16C4-4FDC-A11A-42CD5E3F86FA}" srcOrd="0" destOrd="0" presId="urn:microsoft.com/office/officeart/2005/8/layout/process4"/>
    <dgm:cxn modelId="{BA89B748-664C-493C-8380-DDB7A26BE3AF}" type="presOf" srcId="{0078F410-633F-44EC-8E2D-C745FEF11D50}" destId="{6A72D365-05A6-436C-84D9-2C7633908EC4}" srcOrd="0" destOrd="0" presId="urn:microsoft.com/office/officeart/2005/8/layout/process4"/>
    <dgm:cxn modelId="{DC8789DA-C751-465F-BDAC-FC5CD370A2E7}" srcId="{0078F410-633F-44EC-8E2D-C745FEF11D50}" destId="{FB05AE33-2472-49F1-B9EA-C8BB9C8332A6}" srcOrd="5" destOrd="0" parTransId="{D2A10DBB-ABF1-4B89-BE30-6EB8B3DFEB4E}" sibTransId="{7B077D2F-9AEF-4B29-B213-83B5E2ACB9BC}"/>
    <dgm:cxn modelId="{B1C704AC-FFEE-48EE-8A1E-694727D4E3BF}" type="presOf" srcId="{FB05AE33-2472-49F1-B9EA-C8BB9C8332A6}" destId="{D05C638D-B873-415F-AFF8-55B511D186A8}" srcOrd="0" destOrd="0" presId="urn:microsoft.com/office/officeart/2005/8/layout/process4"/>
    <dgm:cxn modelId="{3F14B117-4FDC-47D4-860C-D819D72BE141}" type="presOf" srcId="{E5C2B83C-889F-47A3-A3A4-91A6514D5B6F}" destId="{B50D757F-222E-4FB4-A9FF-F9E251F99F41}" srcOrd="0" destOrd="0" presId="urn:microsoft.com/office/officeart/2005/8/layout/process4"/>
    <dgm:cxn modelId="{8A9FA88A-6ACB-4FAB-9379-11346428F7FA}" type="presOf" srcId="{F8B6CB55-B8C5-4F16-B2AA-CDBF57CD6A32}" destId="{704E06DE-23B6-4004-9CFE-B272D1889B5A}" srcOrd="0" destOrd="0" presId="urn:microsoft.com/office/officeart/2005/8/layout/process4"/>
    <dgm:cxn modelId="{893F8EF8-F9E2-4AB4-BEC4-F475F6E6D27D}" type="presOf" srcId="{31043E97-A47B-4424-953D-5FD35C56D722}" destId="{C8A66D2F-03A4-4124-9BDB-EBF26A4701C4}" srcOrd="0" destOrd="0" presId="urn:microsoft.com/office/officeart/2005/8/layout/process4"/>
    <dgm:cxn modelId="{F5C21E40-5E41-43D5-9423-2425818736CF}" srcId="{0078F410-633F-44EC-8E2D-C745FEF11D50}" destId="{FE8579EE-FFE6-4A22-B80F-A0B7E690D75E}" srcOrd="2" destOrd="0" parTransId="{74BC1F2B-29A5-4050-8296-1B2CAC0DA7B0}" sibTransId="{B69937D2-ED86-445F-9B3A-DBEE3BC14675}"/>
    <dgm:cxn modelId="{0FD443CE-F108-4842-A86C-422D1D5F9AFE}" srcId="{0078F410-633F-44EC-8E2D-C745FEF11D50}" destId="{F8B6CB55-B8C5-4F16-B2AA-CDBF57CD6A32}" srcOrd="1" destOrd="0" parTransId="{1A5C1434-BF66-44E5-8940-04F9F6D1C59F}" sibTransId="{25B41DD8-BBD2-4D37-B257-9F2DBB7326CF}"/>
    <dgm:cxn modelId="{23A06FC8-1C71-496A-AF5D-EB240F37903A}" srcId="{0078F410-633F-44EC-8E2D-C745FEF11D50}" destId="{E5C2B83C-889F-47A3-A3A4-91A6514D5B6F}" srcOrd="3" destOrd="0" parTransId="{638928AF-7E44-45A5-9257-85C70A0893A9}" sibTransId="{42D519B5-6BD8-4873-B8C6-DCEB3E35D200}"/>
    <dgm:cxn modelId="{3AAC43A5-A8B2-4258-A534-1C6DF280A37F}" type="presOf" srcId="{FE8579EE-FFE6-4A22-B80F-A0B7E690D75E}" destId="{73B993CD-9135-4460-ADED-31337358CA1A}" srcOrd="0" destOrd="0" presId="urn:microsoft.com/office/officeart/2005/8/layout/process4"/>
    <dgm:cxn modelId="{DB84879F-427B-4E10-AA73-4C90C0CD43DA}" srcId="{0078F410-633F-44EC-8E2D-C745FEF11D50}" destId="{31043E97-A47B-4424-953D-5FD35C56D722}" srcOrd="4" destOrd="0" parTransId="{B203FBEE-D122-4416-B442-F461DC6CCEBF}" sibTransId="{433FCE6A-AE07-4A6F-9851-30177FF3DECD}"/>
    <dgm:cxn modelId="{5035353C-8818-491D-9231-B04A2C093FE9}" srcId="{0078F410-633F-44EC-8E2D-C745FEF11D50}" destId="{230A320A-3E70-4AC6-A56E-2B9C50C879F8}" srcOrd="0" destOrd="0" parTransId="{A8A93FD0-254D-4465-AD2C-DDB1962FB0D2}" sibTransId="{674B4B5B-4DE5-4162-85D5-BBEB840F4D63}"/>
    <dgm:cxn modelId="{A5181550-41AC-4C8C-BE6D-74622365DCE3}" type="presParOf" srcId="{6A72D365-05A6-436C-84D9-2C7633908EC4}" destId="{D058DCD1-896F-4846-A51C-FEC8CDEB32B6}" srcOrd="0" destOrd="0" presId="urn:microsoft.com/office/officeart/2005/8/layout/process4"/>
    <dgm:cxn modelId="{02C1F88A-CD0D-4BEE-BB0D-E01F105F508D}" type="presParOf" srcId="{D058DCD1-896F-4846-A51C-FEC8CDEB32B6}" destId="{D05C638D-B873-415F-AFF8-55B511D186A8}" srcOrd="0" destOrd="0" presId="urn:microsoft.com/office/officeart/2005/8/layout/process4"/>
    <dgm:cxn modelId="{71F6D3A4-4548-403A-B7C3-E5B842016E91}" type="presParOf" srcId="{6A72D365-05A6-436C-84D9-2C7633908EC4}" destId="{1DCE7C77-A80A-4DA4-B3F5-8FC2B6C95BFF}" srcOrd="1" destOrd="0" presId="urn:microsoft.com/office/officeart/2005/8/layout/process4"/>
    <dgm:cxn modelId="{57C122D2-F08B-436B-9EC5-418F608D7B71}" type="presParOf" srcId="{6A72D365-05A6-436C-84D9-2C7633908EC4}" destId="{7FF85DEE-29E2-4C62-80A4-D8C9E36F43EC}" srcOrd="2" destOrd="0" presId="urn:microsoft.com/office/officeart/2005/8/layout/process4"/>
    <dgm:cxn modelId="{DB217C21-2341-4FC0-8FC9-5FBF83D1817F}" type="presParOf" srcId="{7FF85DEE-29E2-4C62-80A4-D8C9E36F43EC}" destId="{C8A66D2F-03A4-4124-9BDB-EBF26A4701C4}" srcOrd="0" destOrd="0" presId="urn:microsoft.com/office/officeart/2005/8/layout/process4"/>
    <dgm:cxn modelId="{A454653D-0241-4D57-9FA0-8F710A209710}" type="presParOf" srcId="{6A72D365-05A6-436C-84D9-2C7633908EC4}" destId="{C0080380-35BF-4ED0-B33C-8D5C0A3DE76E}" srcOrd="3" destOrd="0" presId="urn:microsoft.com/office/officeart/2005/8/layout/process4"/>
    <dgm:cxn modelId="{8E5210C2-236A-402D-97CD-DE9BEE542EB6}" type="presParOf" srcId="{6A72D365-05A6-436C-84D9-2C7633908EC4}" destId="{DC61DE72-B00B-4855-9A23-C5B109FC2210}" srcOrd="4" destOrd="0" presId="urn:microsoft.com/office/officeart/2005/8/layout/process4"/>
    <dgm:cxn modelId="{C06C1075-52F3-43A3-A80C-D0F3B4AE3CA4}" type="presParOf" srcId="{DC61DE72-B00B-4855-9A23-C5B109FC2210}" destId="{B50D757F-222E-4FB4-A9FF-F9E251F99F41}" srcOrd="0" destOrd="0" presId="urn:microsoft.com/office/officeart/2005/8/layout/process4"/>
    <dgm:cxn modelId="{C11C50AD-21A8-4F46-B4C1-4D4E1C163DC6}" type="presParOf" srcId="{6A72D365-05A6-436C-84D9-2C7633908EC4}" destId="{E4A9BEA5-8FEB-4516-891A-D4182F7F4403}" srcOrd="5" destOrd="0" presId="urn:microsoft.com/office/officeart/2005/8/layout/process4"/>
    <dgm:cxn modelId="{BF16F234-92F8-46A9-9877-D562514E66E9}" type="presParOf" srcId="{6A72D365-05A6-436C-84D9-2C7633908EC4}" destId="{2E95C7AA-74C6-4E97-8DE8-0847DFD59CCC}" srcOrd="6" destOrd="0" presId="urn:microsoft.com/office/officeart/2005/8/layout/process4"/>
    <dgm:cxn modelId="{0DBC24DB-86DD-45F6-A22D-C858232C377B}" type="presParOf" srcId="{2E95C7AA-74C6-4E97-8DE8-0847DFD59CCC}" destId="{73B993CD-9135-4460-ADED-31337358CA1A}" srcOrd="0" destOrd="0" presId="urn:microsoft.com/office/officeart/2005/8/layout/process4"/>
    <dgm:cxn modelId="{AD3D17CE-74BF-488E-BB69-F093E2472733}" type="presParOf" srcId="{6A72D365-05A6-436C-84D9-2C7633908EC4}" destId="{F84077C6-3DAB-4BAA-BC2E-30D36E4EEA45}" srcOrd="7" destOrd="0" presId="urn:microsoft.com/office/officeart/2005/8/layout/process4"/>
    <dgm:cxn modelId="{FCAAEFD8-ECDE-4EA2-A3F8-0FB56ACF5889}" type="presParOf" srcId="{6A72D365-05A6-436C-84D9-2C7633908EC4}" destId="{E5D359B3-379A-4CFA-B739-CD476AA05ECD}" srcOrd="8" destOrd="0" presId="urn:microsoft.com/office/officeart/2005/8/layout/process4"/>
    <dgm:cxn modelId="{B0197E15-77E8-4103-826B-EE32BA0CCFD6}" type="presParOf" srcId="{E5D359B3-379A-4CFA-B739-CD476AA05ECD}" destId="{704E06DE-23B6-4004-9CFE-B272D1889B5A}" srcOrd="0" destOrd="0" presId="urn:microsoft.com/office/officeart/2005/8/layout/process4"/>
    <dgm:cxn modelId="{75E373D3-2EE1-47A3-B71D-BE471F909305}" type="presParOf" srcId="{6A72D365-05A6-436C-84D9-2C7633908EC4}" destId="{70B765A9-4357-42FF-A6FF-FF88D9B53126}" srcOrd="9" destOrd="0" presId="urn:microsoft.com/office/officeart/2005/8/layout/process4"/>
    <dgm:cxn modelId="{EC08FC94-45EE-41DB-94E8-992758C7E10C}" type="presParOf" srcId="{6A72D365-05A6-436C-84D9-2C7633908EC4}" destId="{5E1C82BA-503A-4540-B81D-08A1DD8527BC}" srcOrd="10" destOrd="0" presId="urn:microsoft.com/office/officeart/2005/8/layout/process4"/>
    <dgm:cxn modelId="{C8244578-7059-46A2-ABCF-E2A51BB42174}" type="presParOf" srcId="{5E1C82BA-503A-4540-B81D-08A1DD8527BC}" destId="{3824854D-16C4-4FDC-A11A-42CD5E3F86F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4F31045-DB41-489F-BE01-3DB81EAC969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2834773-F838-4929-B8DC-7BB636A54E5C}">
      <dgm:prSet/>
      <dgm:spPr/>
      <dgm:t>
        <a:bodyPr/>
        <a:lstStyle/>
        <a:p>
          <a:pPr rtl="0"/>
          <a:r>
            <a:rPr lang="en-US" dirty="0"/>
            <a:t>Product owner is ready with prioritized product backlog (prioritization is done based on business value)</a:t>
          </a:r>
        </a:p>
      </dgm:t>
    </dgm:pt>
    <dgm:pt modelId="{0F5DB7B0-1A9C-485E-8140-16C886471A58}" type="parTrans" cxnId="{998A3324-4A64-47B8-AA76-0CDFC93F3599}">
      <dgm:prSet/>
      <dgm:spPr/>
      <dgm:t>
        <a:bodyPr/>
        <a:lstStyle/>
        <a:p>
          <a:endParaRPr lang="en-US"/>
        </a:p>
      </dgm:t>
    </dgm:pt>
    <dgm:pt modelId="{2243DE20-0F62-4C82-801A-8D59F1B68C57}" type="sibTrans" cxnId="{998A3324-4A64-47B8-AA76-0CDFC93F3599}">
      <dgm:prSet/>
      <dgm:spPr/>
      <dgm:t>
        <a:bodyPr/>
        <a:lstStyle/>
        <a:p>
          <a:endParaRPr lang="en-US"/>
        </a:p>
      </dgm:t>
    </dgm:pt>
    <dgm:pt modelId="{A34A89DC-75AA-4EEF-8BFF-E2DCBDCD5436}">
      <dgm:prSet/>
      <dgm:spPr/>
      <dgm:t>
        <a:bodyPr/>
        <a:lstStyle/>
        <a:p>
          <a:pPr rtl="0"/>
          <a:r>
            <a:rPr lang="en-US" dirty="0"/>
            <a:t>Product owner defined release goals</a:t>
          </a:r>
        </a:p>
      </dgm:t>
    </dgm:pt>
    <dgm:pt modelId="{4F825DFA-679C-4B3E-BB94-05E37F714580}" type="parTrans" cxnId="{4ADE870A-DAF5-4D51-8D40-1E79AADD662B}">
      <dgm:prSet/>
      <dgm:spPr/>
      <dgm:t>
        <a:bodyPr/>
        <a:lstStyle/>
        <a:p>
          <a:endParaRPr lang="en-US"/>
        </a:p>
      </dgm:t>
    </dgm:pt>
    <dgm:pt modelId="{27EE1551-C96A-4318-8D5B-2F5A90F79AFC}" type="sibTrans" cxnId="{4ADE870A-DAF5-4D51-8D40-1E79AADD662B}">
      <dgm:prSet/>
      <dgm:spPr/>
      <dgm:t>
        <a:bodyPr/>
        <a:lstStyle/>
        <a:p>
          <a:endParaRPr lang="en-US"/>
        </a:p>
      </dgm:t>
    </dgm:pt>
    <dgm:pt modelId="{0E7A6C51-A9C1-4B5B-B04C-024B4EFD54B0}">
      <dgm:prSet/>
      <dgm:spPr/>
      <dgm:t>
        <a:bodyPr/>
        <a:lstStyle/>
        <a:p>
          <a:pPr rtl="0"/>
          <a:r>
            <a:rPr lang="en-US" dirty="0"/>
            <a:t>During release planning  product owner picks up only those user stories and features which helps him achieving release goals</a:t>
          </a:r>
        </a:p>
      </dgm:t>
    </dgm:pt>
    <dgm:pt modelId="{3153FA41-64BE-43C5-998E-315AB7E1A1FE}" type="parTrans" cxnId="{4E5A06EB-B797-4D47-A46C-B3A551F1CE4B}">
      <dgm:prSet/>
      <dgm:spPr/>
      <dgm:t>
        <a:bodyPr/>
        <a:lstStyle/>
        <a:p>
          <a:endParaRPr lang="en-US"/>
        </a:p>
      </dgm:t>
    </dgm:pt>
    <dgm:pt modelId="{B14DDB5D-A917-4855-A9CD-6DEAC78340A9}" type="sibTrans" cxnId="{4E5A06EB-B797-4D47-A46C-B3A551F1CE4B}">
      <dgm:prSet/>
      <dgm:spPr/>
      <dgm:t>
        <a:bodyPr/>
        <a:lstStyle/>
        <a:p>
          <a:endParaRPr lang="en-US"/>
        </a:p>
      </dgm:t>
    </dgm:pt>
    <dgm:pt modelId="{546B5109-1B2F-463F-8A0C-71D542F4E9D2}">
      <dgm:prSet/>
      <dgm:spPr/>
      <dgm:t>
        <a:bodyPr/>
        <a:lstStyle/>
        <a:p>
          <a:pPr rtl="0"/>
          <a:r>
            <a:rPr lang="en-US" dirty="0"/>
            <a:t>All the selected user stories are pushed into release backlog</a:t>
          </a:r>
        </a:p>
      </dgm:t>
    </dgm:pt>
    <dgm:pt modelId="{12D0AD0A-1B63-4E48-912E-3C539CE440E6}" type="parTrans" cxnId="{82E1F68F-DBA5-4A76-B7E8-0C569D4BD1FB}">
      <dgm:prSet/>
      <dgm:spPr/>
      <dgm:t>
        <a:bodyPr/>
        <a:lstStyle/>
        <a:p>
          <a:endParaRPr lang="en-US"/>
        </a:p>
      </dgm:t>
    </dgm:pt>
    <dgm:pt modelId="{8B19E1BE-BA64-49B3-AB32-5275ABCB16DC}" type="sibTrans" cxnId="{82E1F68F-DBA5-4A76-B7E8-0C569D4BD1FB}">
      <dgm:prSet/>
      <dgm:spPr/>
      <dgm:t>
        <a:bodyPr/>
        <a:lstStyle/>
        <a:p>
          <a:endParaRPr lang="en-US"/>
        </a:p>
      </dgm:t>
    </dgm:pt>
    <dgm:pt modelId="{0816A4CB-1FF2-46AC-B6E3-EE72F4F12825}">
      <dgm:prSet/>
      <dgm:spPr/>
      <dgm:t>
        <a:bodyPr/>
        <a:lstStyle/>
        <a:p>
          <a:pPr rtl="0"/>
          <a:r>
            <a:rPr lang="en-US" dirty="0"/>
            <a:t>User stories in release backlog are </a:t>
          </a:r>
          <a:r>
            <a:rPr lang="en-US" u="sng" dirty="0"/>
            <a:t>size estimated </a:t>
          </a:r>
          <a:r>
            <a:rPr lang="en-US" dirty="0"/>
            <a:t>using agile estimation techniques like story points</a:t>
          </a:r>
        </a:p>
      </dgm:t>
    </dgm:pt>
    <dgm:pt modelId="{F352DFEE-CF98-4936-A32A-7DB767EF8E01}" type="parTrans" cxnId="{7E3A67B6-0851-46B3-9764-206F6945F113}">
      <dgm:prSet/>
      <dgm:spPr/>
      <dgm:t>
        <a:bodyPr/>
        <a:lstStyle/>
        <a:p>
          <a:endParaRPr lang="en-US"/>
        </a:p>
      </dgm:t>
    </dgm:pt>
    <dgm:pt modelId="{D98F403B-D325-4CEF-83EF-1D9911F14DF2}" type="sibTrans" cxnId="{7E3A67B6-0851-46B3-9764-206F6945F113}">
      <dgm:prSet/>
      <dgm:spPr/>
      <dgm:t>
        <a:bodyPr/>
        <a:lstStyle/>
        <a:p>
          <a:endParaRPr lang="en-US"/>
        </a:p>
      </dgm:t>
    </dgm:pt>
    <dgm:pt modelId="{C83CB6EA-8162-42C2-BDDD-7C08090417BA}">
      <dgm:prSet/>
      <dgm:spPr/>
      <dgm:t>
        <a:bodyPr/>
        <a:lstStyle/>
        <a:p>
          <a:pPr rtl="0"/>
          <a:r>
            <a:rPr lang="en-US" dirty="0"/>
            <a:t>User stories in release backlog are again prioritized. It helps in creating number of iterations and iteration plan.</a:t>
          </a:r>
        </a:p>
      </dgm:t>
    </dgm:pt>
    <dgm:pt modelId="{2003F550-4937-4447-93CA-6199D53B1C28}" type="parTrans" cxnId="{10DD87DE-180D-413F-9217-790A605C83E1}">
      <dgm:prSet/>
      <dgm:spPr/>
      <dgm:t>
        <a:bodyPr/>
        <a:lstStyle/>
        <a:p>
          <a:endParaRPr lang="en-US"/>
        </a:p>
      </dgm:t>
    </dgm:pt>
    <dgm:pt modelId="{3F16BA90-44C8-4B1B-AB08-95725091DA05}" type="sibTrans" cxnId="{10DD87DE-180D-413F-9217-790A605C83E1}">
      <dgm:prSet/>
      <dgm:spPr/>
      <dgm:t>
        <a:bodyPr/>
        <a:lstStyle/>
        <a:p>
          <a:endParaRPr lang="en-US"/>
        </a:p>
      </dgm:t>
    </dgm:pt>
    <dgm:pt modelId="{835948A0-7284-4E1A-BA0A-4A0121955C52}" type="pres">
      <dgm:prSet presAssocID="{54F31045-DB41-489F-BE01-3DB81EAC9699}" presName="CompostProcess" presStyleCnt="0">
        <dgm:presLayoutVars>
          <dgm:dir/>
          <dgm:resizeHandles val="exact"/>
        </dgm:presLayoutVars>
      </dgm:prSet>
      <dgm:spPr/>
    </dgm:pt>
    <dgm:pt modelId="{FD9A0E86-2D9E-4A5D-B680-594E36B70CC8}" type="pres">
      <dgm:prSet presAssocID="{54F31045-DB41-489F-BE01-3DB81EAC9699}" presName="arrow" presStyleLbl="bgShp" presStyleIdx="0" presStyleCnt="1"/>
      <dgm:spPr/>
    </dgm:pt>
    <dgm:pt modelId="{D671A0B5-DE20-4594-A87E-2D11525A1059}" type="pres">
      <dgm:prSet presAssocID="{54F31045-DB41-489F-BE01-3DB81EAC9699}" presName="linearProcess" presStyleCnt="0"/>
      <dgm:spPr/>
    </dgm:pt>
    <dgm:pt modelId="{001B242D-1A0E-4C17-B78C-F40CE98E3EEE}" type="pres">
      <dgm:prSet presAssocID="{B2834773-F838-4929-B8DC-7BB636A54E5C}" presName="textNode" presStyleLbl="node1" presStyleIdx="0" presStyleCnt="6">
        <dgm:presLayoutVars>
          <dgm:bulletEnabled val="1"/>
        </dgm:presLayoutVars>
      </dgm:prSet>
      <dgm:spPr/>
    </dgm:pt>
    <dgm:pt modelId="{832FF6EF-8E0A-4550-824B-D877C441A40C}" type="pres">
      <dgm:prSet presAssocID="{2243DE20-0F62-4C82-801A-8D59F1B68C57}" presName="sibTrans" presStyleCnt="0"/>
      <dgm:spPr/>
    </dgm:pt>
    <dgm:pt modelId="{D9B0ABC3-1758-42D8-A3E6-6AD8F60ADB20}" type="pres">
      <dgm:prSet presAssocID="{A34A89DC-75AA-4EEF-8BFF-E2DCBDCD5436}" presName="textNode" presStyleLbl="node1" presStyleIdx="1" presStyleCnt="6">
        <dgm:presLayoutVars>
          <dgm:bulletEnabled val="1"/>
        </dgm:presLayoutVars>
      </dgm:prSet>
      <dgm:spPr/>
    </dgm:pt>
    <dgm:pt modelId="{C5DC1242-AE95-42AD-BCCC-038EDF8002E9}" type="pres">
      <dgm:prSet presAssocID="{27EE1551-C96A-4318-8D5B-2F5A90F79AFC}" presName="sibTrans" presStyleCnt="0"/>
      <dgm:spPr/>
    </dgm:pt>
    <dgm:pt modelId="{67733882-565C-437A-8041-5CA4755D8842}" type="pres">
      <dgm:prSet presAssocID="{0E7A6C51-A9C1-4B5B-B04C-024B4EFD54B0}" presName="textNode" presStyleLbl="node1" presStyleIdx="2" presStyleCnt="6">
        <dgm:presLayoutVars>
          <dgm:bulletEnabled val="1"/>
        </dgm:presLayoutVars>
      </dgm:prSet>
      <dgm:spPr/>
    </dgm:pt>
    <dgm:pt modelId="{920395E9-40DC-4DA0-B1D7-32375C0D2329}" type="pres">
      <dgm:prSet presAssocID="{B14DDB5D-A917-4855-A9CD-6DEAC78340A9}" presName="sibTrans" presStyleCnt="0"/>
      <dgm:spPr/>
    </dgm:pt>
    <dgm:pt modelId="{E20B0CB9-2AB2-4AB9-9F33-2DE6A36BE41F}" type="pres">
      <dgm:prSet presAssocID="{546B5109-1B2F-463F-8A0C-71D542F4E9D2}" presName="textNode" presStyleLbl="node1" presStyleIdx="3" presStyleCnt="6">
        <dgm:presLayoutVars>
          <dgm:bulletEnabled val="1"/>
        </dgm:presLayoutVars>
      </dgm:prSet>
      <dgm:spPr/>
    </dgm:pt>
    <dgm:pt modelId="{347DA3FA-55BB-4240-A61E-07EFF41791AD}" type="pres">
      <dgm:prSet presAssocID="{8B19E1BE-BA64-49B3-AB32-5275ABCB16DC}" presName="sibTrans" presStyleCnt="0"/>
      <dgm:spPr/>
    </dgm:pt>
    <dgm:pt modelId="{CFA9E717-2C07-4289-9ABB-D9CDEEEB1F7C}" type="pres">
      <dgm:prSet presAssocID="{0816A4CB-1FF2-46AC-B6E3-EE72F4F12825}" presName="textNode" presStyleLbl="node1" presStyleIdx="4" presStyleCnt="6">
        <dgm:presLayoutVars>
          <dgm:bulletEnabled val="1"/>
        </dgm:presLayoutVars>
      </dgm:prSet>
      <dgm:spPr/>
    </dgm:pt>
    <dgm:pt modelId="{49BA9E48-4FAE-411E-BD0D-9F31C66DB81C}" type="pres">
      <dgm:prSet presAssocID="{D98F403B-D325-4CEF-83EF-1D9911F14DF2}" presName="sibTrans" presStyleCnt="0"/>
      <dgm:spPr/>
    </dgm:pt>
    <dgm:pt modelId="{55A59AF0-37E7-4AD8-A3D8-2B89B47F36DF}" type="pres">
      <dgm:prSet presAssocID="{C83CB6EA-8162-42C2-BDDD-7C08090417BA}" presName="textNode" presStyleLbl="node1" presStyleIdx="5" presStyleCnt="6">
        <dgm:presLayoutVars>
          <dgm:bulletEnabled val="1"/>
        </dgm:presLayoutVars>
      </dgm:prSet>
      <dgm:spPr/>
    </dgm:pt>
  </dgm:ptLst>
  <dgm:cxnLst>
    <dgm:cxn modelId="{4E5A06EB-B797-4D47-A46C-B3A551F1CE4B}" srcId="{54F31045-DB41-489F-BE01-3DB81EAC9699}" destId="{0E7A6C51-A9C1-4B5B-B04C-024B4EFD54B0}" srcOrd="2" destOrd="0" parTransId="{3153FA41-64BE-43C5-998E-315AB7E1A1FE}" sibTransId="{B14DDB5D-A917-4855-A9CD-6DEAC78340A9}"/>
    <dgm:cxn modelId="{E84D234C-A226-435B-83FE-4A57E5C94F47}" type="presOf" srcId="{C83CB6EA-8162-42C2-BDDD-7C08090417BA}" destId="{55A59AF0-37E7-4AD8-A3D8-2B89B47F36DF}" srcOrd="0" destOrd="0" presId="urn:microsoft.com/office/officeart/2005/8/layout/hProcess9"/>
    <dgm:cxn modelId="{4C502673-90F1-470F-B0D7-D6CB12E19528}" type="presOf" srcId="{54F31045-DB41-489F-BE01-3DB81EAC9699}" destId="{835948A0-7284-4E1A-BA0A-4A0121955C52}" srcOrd="0" destOrd="0" presId="urn:microsoft.com/office/officeart/2005/8/layout/hProcess9"/>
    <dgm:cxn modelId="{DBE46F7E-EAA0-4714-856A-ABD6C180DE80}" type="presOf" srcId="{0816A4CB-1FF2-46AC-B6E3-EE72F4F12825}" destId="{CFA9E717-2C07-4289-9ABB-D9CDEEEB1F7C}" srcOrd="0" destOrd="0" presId="urn:microsoft.com/office/officeart/2005/8/layout/hProcess9"/>
    <dgm:cxn modelId="{7E3A67B6-0851-46B3-9764-206F6945F113}" srcId="{54F31045-DB41-489F-BE01-3DB81EAC9699}" destId="{0816A4CB-1FF2-46AC-B6E3-EE72F4F12825}" srcOrd="4" destOrd="0" parTransId="{F352DFEE-CF98-4936-A32A-7DB767EF8E01}" sibTransId="{D98F403B-D325-4CEF-83EF-1D9911F14DF2}"/>
    <dgm:cxn modelId="{10DD87DE-180D-413F-9217-790A605C83E1}" srcId="{54F31045-DB41-489F-BE01-3DB81EAC9699}" destId="{C83CB6EA-8162-42C2-BDDD-7C08090417BA}" srcOrd="5" destOrd="0" parTransId="{2003F550-4937-4447-93CA-6199D53B1C28}" sibTransId="{3F16BA90-44C8-4B1B-AB08-95725091DA05}"/>
    <dgm:cxn modelId="{82E1F68F-DBA5-4A76-B7E8-0C569D4BD1FB}" srcId="{54F31045-DB41-489F-BE01-3DB81EAC9699}" destId="{546B5109-1B2F-463F-8A0C-71D542F4E9D2}" srcOrd="3" destOrd="0" parTransId="{12D0AD0A-1B63-4E48-912E-3C539CE440E6}" sibTransId="{8B19E1BE-BA64-49B3-AB32-5275ABCB16DC}"/>
    <dgm:cxn modelId="{A323085B-4061-4853-81FA-7B35381C1698}" type="presOf" srcId="{0E7A6C51-A9C1-4B5B-B04C-024B4EFD54B0}" destId="{67733882-565C-437A-8041-5CA4755D8842}" srcOrd="0" destOrd="0" presId="urn:microsoft.com/office/officeart/2005/8/layout/hProcess9"/>
    <dgm:cxn modelId="{1A57AB69-AE8A-4D7A-AEFB-3E8FB1BBF8F2}" type="presOf" srcId="{A34A89DC-75AA-4EEF-8BFF-E2DCBDCD5436}" destId="{D9B0ABC3-1758-42D8-A3E6-6AD8F60ADB20}" srcOrd="0" destOrd="0" presId="urn:microsoft.com/office/officeart/2005/8/layout/hProcess9"/>
    <dgm:cxn modelId="{FD491FC3-CB17-452B-A1D9-BFFBA2F30DCD}" type="presOf" srcId="{546B5109-1B2F-463F-8A0C-71D542F4E9D2}" destId="{E20B0CB9-2AB2-4AB9-9F33-2DE6A36BE41F}" srcOrd="0" destOrd="0" presId="urn:microsoft.com/office/officeart/2005/8/layout/hProcess9"/>
    <dgm:cxn modelId="{4ADE870A-DAF5-4D51-8D40-1E79AADD662B}" srcId="{54F31045-DB41-489F-BE01-3DB81EAC9699}" destId="{A34A89DC-75AA-4EEF-8BFF-E2DCBDCD5436}" srcOrd="1" destOrd="0" parTransId="{4F825DFA-679C-4B3E-BB94-05E37F714580}" sibTransId="{27EE1551-C96A-4318-8D5B-2F5A90F79AFC}"/>
    <dgm:cxn modelId="{998A3324-4A64-47B8-AA76-0CDFC93F3599}" srcId="{54F31045-DB41-489F-BE01-3DB81EAC9699}" destId="{B2834773-F838-4929-B8DC-7BB636A54E5C}" srcOrd="0" destOrd="0" parTransId="{0F5DB7B0-1A9C-485E-8140-16C886471A58}" sibTransId="{2243DE20-0F62-4C82-801A-8D59F1B68C57}"/>
    <dgm:cxn modelId="{C299111B-D214-46BD-AFC6-533148748206}" type="presOf" srcId="{B2834773-F838-4929-B8DC-7BB636A54E5C}" destId="{001B242D-1A0E-4C17-B78C-F40CE98E3EEE}" srcOrd="0" destOrd="0" presId="urn:microsoft.com/office/officeart/2005/8/layout/hProcess9"/>
    <dgm:cxn modelId="{6897B884-29C2-4F3D-A6FE-79989697C1E9}" type="presParOf" srcId="{835948A0-7284-4E1A-BA0A-4A0121955C52}" destId="{FD9A0E86-2D9E-4A5D-B680-594E36B70CC8}" srcOrd="0" destOrd="0" presId="urn:microsoft.com/office/officeart/2005/8/layout/hProcess9"/>
    <dgm:cxn modelId="{EBEC2A24-69F5-407C-A582-1BC4C18EA8D0}" type="presParOf" srcId="{835948A0-7284-4E1A-BA0A-4A0121955C52}" destId="{D671A0B5-DE20-4594-A87E-2D11525A1059}" srcOrd="1" destOrd="0" presId="urn:microsoft.com/office/officeart/2005/8/layout/hProcess9"/>
    <dgm:cxn modelId="{36B74A17-923F-43F0-B003-56266DBC3DB8}" type="presParOf" srcId="{D671A0B5-DE20-4594-A87E-2D11525A1059}" destId="{001B242D-1A0E-4C17-B78C-F40CE98E3EEE}" srcOrd="0" destOrd="0" presId="urn:microsoft.com/office/officeart/2005/8/layout/hProcess9"/>
    <dgm:cxn modelId="{FA698182-1612-4424-BA7B-BA5E884F0882}" type="presParOf" srcId="{D671A0B5-DE20-4594-A87E-2D11525A1059}" destId="{832FF6EF-8E0A-4550-824B-D877C441A40C}" srcOrd="1" destOrd="0" presId="urn:microsoft.com/office/officeart/2005/8/layout/hProcess9"/>
    <dgm:cxn modelId="{92F07CBC-7135-4722-99C6-4C68C4505366}" type="presParOf" srcId="{D671A0B5-DE20-4594-A87E-2D11525A1059}" destId="{D9B0ABC3-1758-42D8-A3E6-6AD8F60ADB20}" srcOrd="2" destOrd="0" presId="urn:microsoft.com/office/officeart/2005/8/layout/hProcess9"/>
    <dgm:cxn modelId="{B4AE09C8-7444-4779-AE14-0B8B070EA6A9}" type="presParOf" srcId="{D671A0B5-DE20-4594-A87E-2D11525A1059}" destId="{C5DC1242-AE95-42AD-BCCC-038EDF8002E9}" srcOrd="3" destOrd="0" presId="urn:microsoft.com/office/officeart/2005/8/layout/hProcess9"/>
    <dgm:cxn modelId="{FB22960C-F0BA-4908-977D-0D7770C9848A}" type="presParOf" srcId="{D671A0B5-DE20-4594-A87E-2D11525A1059}" destId="{67733882-565C-437A-8041-5CA4755D8842}" srcOrd="4" destOrd="0" presId="urn:microsoft.com/office/officeart/2005/8/layout/hProcess9"/>
    <dgm:cxn modelId="{4DD7A1BA-86F1-42F8-8D7A-BF47640CF466}" type="presParOf" srcId="{D671A0B5-DE20-4594-A87E-2D11525A1059}" destId="{920395E9-40DC-4DA0-B1D7-32375C0D2329}" srcOrd="5" destOrd="0" presId="urn:microsoft.com/office/officeart/2005/8/layout/hProcess9"/>
    <dgm:cxn modelId="{4E188227-AC19-416A-B5EB-E19367DD3492}" type="presParOf" srcId="{D671A0B5-DE20-4594-A87E-2D11525A1059}" destId="{E20B0CB9-2AB2-4AB9-9F33-2DE6A36BE41F}" srcOrd="6" destOrd="0" presId="urn:microsoft.com/office/officeart/2005/8/layout/hProcess9"/>
    <dgm:cxn modelId="{2E7152E1-20E3-4FBF-B9A7-6610BC94EE6B}" type="presParOf" srcId="{D671A0B5-DE20-4594-A87E-2D11525A1059}" destId="{347DA3FA-55BB-4240-A61E-07EFF41791AD}" srcOrd="7" destOrd="0" presId="urn:microsoft.com/office/officeart/2005/8/layout/hProcess9"/>
    <dgm:cxn modelId="{9170539B-9A22-45F3-A6A3-6FEABD0D645D}" type="presParOf" srcId="{D671A0B5-DE20-4594-A87E-2D11525A1059}" destId="{CFA9E717-2C07-4289-9ABB-D9CDEEEB1F7C}" srcOrd="8" destOrd="0" presId="urn:microsoft.com/office/officeart/2005/8/layout/hProcess9"/>
    <dgm:cxn modelId="{B441D25B-6440-43B9-8863-893B12C58321}" type="presParOf" srcId="{D671A0B5-DE20-4594-A87E-2D11525A1059}" destId="{49BA9E48-4FAE-411E-BD0D-9F31C66DB81C}" srcOrd="9" destOrd="0" presId="urn:microsoft.com/office/officeart/2005/8/layout/hProcess9"/>
    <dgm:cxn modelId="{75F5620B-4F85-4407-840B-D38398EFB50B}" type="presParOf" srcId="{D671A0B5-DE20-4594-A87E-2D11525A1059}" destId="{55A59AF0-37E7-4AD8-A3D8-2B89B47F36DF}"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BE3AFB1-0302-4943-9BB2-4A12F780E4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FBF92156-0FF4-4558-86CF-EB8147C2D274}">
      <dgm:prSet custT="1"/>
      <dgm:spPr/>
      <dgm:t>
        <a:bodyPr/>
        <a:lstStyle/>
        <a:p>
          <a:pPr rtl="0"/>
          <a:r>
            <a:rPr lang="en-US" sz="1400" dirty="0"/>
            <a:t>Product owner defines Iteration Goal</a:t>
          </a:r>
        </a:p>
      </dgm:t>
    </dgm:pt>
    <dgm:pt modelId="{7941C2F8-C91B-4BCF-B21F-E25A4CE150B0}" type="parTrans" cxnId="{6320217B-7B9E-4CC4-924C-94B813A37C8D}">
      <dgm:prSet/>
      <dgm:spPr/>
      <dgm:t>
        <a:bodyPr/>
        <a:lstStyle/>
        <a:p>
          <a:endParaRPr lang="en-US"/>
        </a:p>
      </dgm:t>
    </dgm:pt>
    <dgm:pt modelId="{7045D5C6-4A99-445D-A21C-B9738190E27A}" type="sibTrans" cxnId="{6320217B-7B9E-4CC4-924C-94B813A37C8D}">
      <dgm:prSet/>
      <dgm:spPr/>
      <dgm:t>
        <a:bodyPr/>
        <a:lstStyle/>
        <a:p>
          <a:endParaRPr lang="en-US"/>
        </a:p>
      </dgm:t>
    </dgm:pt>
    <dgm:pt modelId="{CBB3180B-F12C-4687-B973-2042FBD986D3}">
      <dgm:prSet custT="1"/>
      <dgm:spPr/>
      <dgm:t>
        <a:bodyPr/>
        <a:lstStyle/>
        <a:p>
          <a:pPr rtl="0"/>
          <a:r>
            <a:rPr lang="en-US" sz="1200" dirty="0"/>
            <a:t>User stories to be completed in an iteration is prioritized and selected by product owner. Agile team helps him in prioritizing technically related user stories.</a:t>
          </a:r>
        </a:p>
      </dgm:t>
    </dgm:pt>
    <dgm:pt modelId="{63F19105-5679-4164-B24E-687EAB663C91}" type="parTrans" cxnId="{8304B4ED-DF64-4DDB-97CD-71FD4718C447}">
      <dgm:prSet/>
      <dgm:spPr/>
      <dgm:t>
        <a:bodyPr/>
        <a:lstStyle/>
        <a:p>
          <a:endParaRPr lang="en-US"/>
        </a:p>
      </dgm:t>
    </dgm:pt>
    <dgm:pt modelId="{9EFC4FB7-65F2-4202-806E-3233CD46961E}" type="sibTrans" cxnId="{8304B4ED-DF64-4DDB-97CD-71FD4718C447}">
      <dgm:prSet/>
      <dgm:spPr/>
      <dgm:t>
        <a:bodyPr/>
        <a:lstStyle/>
        <a:p>
          <a:endParaRPr lang="en-US"/>
        </a:p>
      </dgm:t>
    </dgm:pt>
    <dgm:pt modelId="{D0BD892E-784E-4C7D-9F7F-A28BDFD2A479}">
      <dgm:prSet/>
      <dgm:spPr/>
      <dgm:t>
        <a:bodyPr/>
        <a:lstStyle/>
        <a:p>
          <a:pPr rtl="0"/>
          <a:r>
            <a:rPr lang="en-US" dirty="0"/>
            <a:t>Team picks selected user story and identifies task to be done in order to complete selected user story. All the identified tasked are pushed into Iteration Backlog. Mostly these will be programmer-centric tasks. Consider definition of “done”.</a:t>
          </a:r>
        </a:p>
      </dgm:t>
    </dgm:pt>
    <dgm:pt modelId="{DAFE59AA-6EE2-453F-A3D2-50424EE42B7D}" type="parTrans" cxnId="{187FF304-FDCF-42B3-811D-62EE09437BCC}">
      <dgm:prSet/>
      <dgm:spPr/>
      <dgm:t>
        <a:bodyPr/>
        <a:lstStyle/>
        <a:p>
          <a:endParaRPr lang="en-US"/>
        </a:p>
      </dgm:t>
    </dgm:pt>
    <dgm:pt modelId="{E23751F0-C466-40B8-8B65-EE80E3B4B5E6}" type="sibTrans" cxnId="{187FF304-FDCF-42B3-811D-62EE09437BCC}">
      <dgm:prSet/>
      <dgm:spPr/>
      <dgm:t>
        <a:bodyPr/>
        <a:lstStyle/>
        <a:p>
          <a:endParaRPr lang="en-US"/>
        </a:p>
      </dgm:t>
    </dgm:pt>
    <dgm:pt modelId="{F9FA1D83-1CFC-469E-8F64-9CC9E4184D78}">
      <dgm:prSet custT="1"/>
      <dgm:spPr/>
      <dgm:t>
        <a:bodyPr/>
        <a:lstStyle/>
        <a:p>
          <a:pPr rtl="0"/>
          <a:r>
            <a:rPr lang="en-US" sz="1400" u="sng" dirty="0"/>
            <a:t>Effort estimate </a:t>
          </a:r>
          <a:r>
            <a:rPr lang="en-US" sz="1400" dirty="0"/>
            <a:t>of each task is completed by team member using their experience</a:t>
          </a:r>
        </a:p>
      </dgm:t>
    </dgm:pt>
    <dgm:pt modelId="{A4EEE85D-BA12-4DD7-B446-5BBAEBAB9CE5}" type="parTrans" cxnId="{9DD06ED9-5C89-4BB2-AAE5-0BE83E1348F8}">
      <dgm:prSet/>
      <dgm:spPr/>
      <dgm:t>
        <a:bodyPr/>
        <a:lstStyle/>
        <a:p>
          <a:endParaRPr lang="en-US"/>
        </a:p>
      </dgm:t>
    </dgm:pt>
    <dgm:pt modelId="{4F4276D0-4488-4C16-9B13-567A358B5F59}" type="sibTrans" cxnId="{9DD06ED9-5C89-4BB2-AAE5-0BE83E1348F8}">
      <dgm:prSet/>
      <dgm:spPr/>
      <dgm:t>
        <a:bodyPr/>
        <a:lstStyle/>
        <a:p>
          <a:endParaRPr lang="en-US"/>
        </a:p>
      </dgm:t>
    </dgm:pt>
    <dgm:pt modelId="{CF4E1D40-66ED-43F9-8938-28DFD5236C33}">
      <dgm:prSet custT="1"/>
      <dgm:spPr/>
      <dgm:t>
        <a:bodyPr/>
        <a:lstStyle/>
        <a:p>
          <a:pPr rtl="0"/>
          <a:r>
            <a:rPr lang="en-US" sz="1200" dirty="0"/>
            <a:t>During planning team stop pushing tasks into iteration backlog when number of hours available for the iteration are exhausted</a:t>
          </a:r>
        </a:p>
      </dgm:t>
    </dgm:pt>
    <dgm:pt modelId="{47D2C3DE-C693-4075-99EE-286DB4875A8D}" type="parTrans" cxnId="{314FFEBC-DA76-4124-A3EE-580DB69B76CC}">
      <dgm:prSet/>
      <dgm:spPr/>
      <dgm:t>
        <a:bodyPr/>
        <a:lstStyle/>
        <a:p>
          <a:endParaRPr lang="en-US"/>
        </a:p>
      </dgm:t>
    </dgm:pt>
    <dgm:pt modelId="{CDF6730C-A30E-4B29-A8C2-43FCD5E96609}" type="sibTrans" cxnId="{314FFEBC-DA76-4124-A3EE-580DB69B76CC}">
      <dgm:prSet/>
      <dgm:spPr/>
      <dgm:t>
        <a:bodyPr/>
        <a:lstStyle/>
        <a:p>
          <a:endParaRPr lang="en-US"/>
        </a:p>
      </dgm:t>
    </dgm:pt>
    <dgm:pt modelId="{9FCDBAD9-0F76-4B14-B506-EF7BB24D799D}" type="pres">
      <dgm:prSet presAssocID="{0BE3AFB1-0302-4943-9BB2-4A12F780E408}" presName="CompostProcess" presStyleCnt="0">
        <dgm:presLayoutVars>
          <dgm:dir/>
          <dgm:resizeHandles val="exact"/>
        </dgm:presLayoutVars>
      </dgm:prSet>
      <dgm:spPr/>
    </dgm:pt>
    <dgm:pt modelId="{05537DD7-9D43-4047-960B-D3A3786F733E}" type="pres">
      <dgm:prSet presAssocID="{0BE3AFB1-0302-4943-9BB2-4A12F780E408}" presName="arrow" presStyleLbl="bgShp" presStyleIdx="0" presStyleCnt="1"/>
      <dgm:spPr/>
    </dgm:pt>
    <dgm:pt modelId="{29B48136-E526-45B6-96BC-1CA304E47EB7}" type="pres">
      <dgm:prSet presAssocID="{0BE3AFB1-0302-4943-9BB2-4A12F780E408}" presName="linearProcess" presStyleCnt="0"/>
      <dgm:spPr/>
    </dgm:pt>
    <dgm:pt modelId="{0815CD41-9EAF-4C11-BE80-8E71B1CF7BE5}" type="pres">
      <dgm:prSet presAssocID="{FBF92156-0FF4-4558-86CF-EB8147C2D274}" presName="textNode" presStyleLbl="node1" presStyleIdx="0" presStyleCnt="5">
        <dgm:presLayoutVars>
          <dgm:bulletEnabled val="1"/>
        </dgm:presLayoutVars>
      </dgm:prSet>
      <dgm:spPr/>
    </dgm:pt>
    <dgm:pt modelId="{7DD919DF-9973-4AEA-B276-5FD03B734574}" type="pres">
      <dgm:prSet presAssocID="{7045D5C6-4A99-445D-A21C-B9738190E27A}" presName="sibTrans" presStyleCnt="0"/>
      <dgm:spPr/>
    </dgm:pt>
    <dgm:pt modelId="{9BB41FA7-C040-4C0A-8660-D1357B660BDE}" type="pres">
      <dgm:prSet presAssocID="{CBB3180B-F12C-4687-B973-2042FBD986D3}" presName="textNode" presStyleLbl="node1" presStyleIdx="1" presStyleCnt="5">
        <dgm:presLayoutVars>
          <dgm:bulletEnabled val="1"/>
        </dgm:presLayoutVars>
      </dgm:prSet>
      <dgm:spPr/>
    </dgm:pt>
    <dgm:pt modelId="{A37E255C-E1B8-4CA5-8580-8DF25975D944}" type="pres">
      <dgm:prSet presAssocID="{9EFC4FB7-65F2-4202-806E-3233CD46961E}" presName="sibTrans" presStyleCnt="0"/>
      <dgm:spPr/>
    </dgm:pt>
    <dgm:pt modelId="{F124655F-3D60-4E4C-B413-59F751AC8C0F}" type="pres">
      <dgm:prSet presAssocID="{D0BD892E-784E-4C7D-9F7F-A28BDFD2A479}" presName="textNode" presStyleLbl="node1" presStyleIdx="2" presStyleCnt="5">
        <dgm:presLayoutVars>
          <dgm:bulletEnabled val="1"/>
        </dgm:presLayoutVars>
      </dgm:prSet>
      <dgm:spPr/>
    </dgm:pt>
    <dgm:pt modelId="{69949C8B-EA29-44E2-BD37-93477D8C6AB0}" type="pres">
      <dgm:prSet presAssocID="{E23751F0-C466-40B8-8B65-EE80E3B4B5E6}" presName="sibTrans" presStyleCnt="0"/>
      <dgm:spPr/>
    </dgm:pt>
    <dgm:pt modelId="{62E2E538-35EA-4709-B13E-8D21C3597D5A}" type="pres">
      <dgm:prSet presAssocID="{F9FA1D83-1CFC-469E-8F64-9CC9E4184D78}" presName="textNode" presStyleLbl="node1" presStyleIdx="3" presStyleCnt="5">
        <dgm:presLayoutVars>
          <dgm:bulletEnabled val="1"/>
        </dgm:presLayoutVars>
      </dgm:prSet>
      <dgm:spPr/>
    </dgm:pt>
    <dgm:pt modelId="{0D4A024F-5BD8-4386-B828-C7ADE5D31A86}" type="pres">
      <dgm:prSet presAssocID="{4F4276D0-4488-4C16-9B13-567A358B5F59}" presName="sibTrans" presStyleCnt="0"/>
      <dgm:spPr/>
    </dgm:pt>
    <dgm:pt modelId="{1BD09208-C99B-4A8F-B1D1-A97E9C98A55B}" type="pres">
      <dgm:prSet presAssocID="{CF4E1D40-66ED-43F9-8938-28DFD5236C33}" presName="textNode" presStyleLbl="node1" presStyleIdx="4" presStyleCnt="5">
        <dgm:presLayoutVars>
          <dgm:bulletEnabled val="1"/>
        </dgm:presLayoutVars>
      </dgm:prSet>
      <dgm:spPr/>
    </dgm:pt>
  </dgm:ptLst>
  <dgm:cxnLst>
    <dgm:cxn modelId="{9DD06ED9-5C89-4BB2-AAE5-0BE83E1348F8}" srcId="{0BE3AFB1-0302-4943-9BB2-4A12F780E408}" destId="{F9FA1D83-1CFC-469E-8F64-9CC9E4184D78}" srcOrd="3" destOrd="0" parTransId="{A4EEE85D-BA12-4DD7-B446-5BBAEBAB9CE5}" sibTransId="{4F4276D0-4488-4C16-9B13-567A358B5F59}"/>
    <dgm:cxn modelId="{187FF304-FDCF-42B3-811D-62EE09437BCC}" srcId="{0BE3AFB1-0302-4943-9BB2-4A12F780E408}" destId="{D0BD892E-784E-4C7D-9F7F-A28BDFD2A479}" srcOrd="2" destOrd="0" parTransId="{DAFE59AA-6EE2-453F-A3D2-50424EE42B7D}" sibTransId="{E23751F0-C466-40B8-8B65-EE80E3B4B5E6}"/>
    <dgm:cxn modelId="{8304B4ED-DF64-4DDB-97CD-71FD4718C447}" srcId="{0BE3AFB1-0302-4943-9BB2-4A12F780E408}" destId="{CBB3180B-F12C-4687-B973-2042FBD986D3}" srcOrd="1" destOrd="0" parTransId="{63F19105-5679-4164-B24E-687EAB663C91}" sibTransId="{9EFC4FB7-65F2-4202-806E-3233CD46961E}"/>
    <dgm:cxn modelId="{D6F4CD7B-00A4-419F-881A-2EBF816AA99D}" type="presOf" srcId="{CBB3180B-F12C-4687-B973-2042FBD986D3}" destId="{9BB41FA7-C040-4C0A-8660-D1357B660BDE}" srcOrd="0" destOrd="0" presId="urn:microsoft.com/office/officeart/2005/8/layout/hProcess9"/>
    <dgm:cxn modelId="{FF8FC0C2-603E-49B3-8133-C8E3F76FDB7B}" type="presOf" srcId="{FBF92156-0FF4-4558-86CF-EB8147C2D274}" destId="{0815CD41-9EAF-4C11-BE80-8E71B1CF7BE5}" srcOrd="0" destOrd="0" presId="urn:microsoft.com/office/officeart/2005/8/layout/hProcess9"/>
    <dgm:cxn modelId="{E472163C-CEA3-4E98-A90A-271015964029}" type="presOf" srcId="{CF4E1D40-66ED-43F9-8938-28DFD5236C33}" destId="{1BD09208-C99B-4A8F-B1D1-A97E9C98A55B}" srcOrd="0" destOrd="0" presId="urn:microsoft.com/office/officeart/2005/8/layout/hProcess9"/>
    <dgm:cxn modelId="{314FFEBC-DA76-4124-A3EE-580DB69B76CC}" srcId="{0BE3AFB1-0302-4943-9BB2-4A12F780E408}" destId="{CF4E1D40-66ED-43F9-8938-28DFD5236C33}" srcOrd="4" destOrd="0" parTransId="{47D2C3DE-C693-4075-99EE-286DB4875A8D}" sibTransId="{CDF6730C-A30E-4B29-A8C2-43FCD5E96609}"/>
    <dgm:cxn modelId="{6CA33331-A139-4CEE-BAAA-794C99420CB6}" type="presOf" srcId="{0BE3AFB1-0302-4943-9BB2-4A12F780E408}" destId="{9FCDBAD9-0F76-4B14-B506-EF7BB24D799D}" srcOrd="0" destOrd="0" presId="urn:microsoft.com/office/officeart/2005/8/layout/hProcess9"/>
    <dgm:cxn modelId="{1EBC6D57-B926-41C7-89FC-8FD7EFB80953}" type="presOf" srcId="{D0BD892E-784E-4C7D-9F7F-A28BDFD2A479}" destId="{F124655F-3D60-4E4C-B413-59F751AC8C0F}" srcOrd="0" destOrd="0" presId="urn:microsoft.com/office/officeart/2005/8/layout/hProcess9"/>
    <dgm:cxn modelId="{6320217B-7B9E-4CC4-924C-94B813A37C8D}" srcId="{0BE3AFB1-0302-4943-9BB2-4A12F780E408}" destId="{FBF92156-0FF4-4558-86CF-EB8147C2D274}" srcOrd="0" destOrd="0" parTransId="{7941C2F8-C91B-4BCF-B21F-E25A4CE150B0}" sibTransId="{7045D5C6-4A99-445D-A21C-B9738190E27A}"/>
    <dgm:cxn modelId="{C6B4F009-324B-4B62-A992-19EAA7419896}" type="presOf" srcId="{F9FA1D83-1CFC-469E-8F64-9CC9E4184D78}" destId="{62E2E538-35EA-4709-B13E-8D21C3597D5A}" srcOrd="0" destOrd="0" presId="urn:microsoft.com/office/officeart/2005/8/layout/hProcess9"/>
    <dgm:cxn modelId="{F4E31583-3CA2-4569-99C6-A65C8EF78B2B}" type="presParOf" srcId="{9FCDBAD9-0F76-4B14-B506-EF7BB24D799D}" destId="{05537DD7-9D43-4047-960B-D3A3786F733E}" srcOrd="0" destOrd="0" presId="urn:microsoft.com/office/officeart/2005/8/layout/hProcess9"/>
    <dgm:cxn modelId="{BA17DB33-6338-49E2-87F4-FDB349518F7D}" type="presParOf" srcId="{9FCDBAD9-0F76-4B14-B506-EF7BB24D799D}" destId="{29B48136-E526-45B6-96BC-1CA304E47EB7}" srcOrd="1" destOrd="0" presId="urn:microsoft.com/office/officeart/2005/8/layout/hProcess9"/>
    <dgm:cxn modelId="{DAFD49E9-8BC0-4585-AD62-8ADA8E48D7CB}" type="presParOf" srcId="{29B48136-E526-45B6-96BC-1CA304E47EB7}" destId="{0815CD41-9EAF-4C11-BE80-8E71B1CF7BE5}" srcOrd="0" destOrd="0" presId="urn:microsoft.com/office/officeart/2005/8/layout/hProcess9"/>
    <dgm:cxn modelId="{FAA2D087-005B-43B1-9602-F67B66D5055E}" type="presParOf" srcId="{29B48136-E526-45B6-96BC-1CA304E47EB7}" destId="{7DD919DF-9973-4AEA-B276-5FD03B734574}" srcOrd="1" destOrd="0" presId="urn:microsoft.com/office/officeart/2005/8/layout/hProcess9"/>
    <dgm:cxn modelId="{6E975C18-4434-4149-99D2-C81759B3612C}" type="presParOf" srcId="{29B48136-E526-45B6-96BC-1CA304E47EB7}" destId="{9BB41FA7-C040-4C0A-8660-D1357B660BDE}" srcOrd="2" destOrd="0" presId="urn:microsoft.com/office/officeart/2005/8/layout/hProcess9"/>
    <dgm:cxn modelId="{247E869B-0CA6-4A12-ABD0-AF1226A9F211}" type="presParOf" srcId="{29B48136-E526-45B6-96BC-1CA304E47EB7}" destId="{A37E255C-E1B8-4CA5-8580-8DF25975D944}" srcOrd="3" destOrd="0" presId="urn:microsoft.com/office/officeart/2005/8/layout/hProcess9"/>
    <dgm:cxn modelId="{C513F9EF-39C0-4613-B09F-02EF538710BD}" type="presParOf" srcId="{29B48136-E526-45B6-96BC-1CA304E47EB7}" destId="{F124655F-3D60-4E4C-B413-59F751AC8C0F}" srcOrd="4" destOrd="0" presId="urn:microsoft.com/office/officeart/2005/8/layout/hProcess9"/>
    <dgm:cxn modelId="{1F3EE686-313B-4BF5-91B8-4245B33CD8E4}" type="presParOf" srcId="{29B48136-E526-45B6-96BC-1CA304E47EB7}" destId="{69949C8B-EA29-44E2-BD37-93477D8C6AB0}" srcOrd="5" destOrd="0" presId="urn:microsoft.com/office/officeart/2005/8/layout/hProcess9"/>
    <dgm:cxn modelId="{6E5BC17F-0FF2-4A1A-8E56-9810D48005D1}" type="presParOf" srcId="{29B48136-E526-45B6-96BC-1CA304E47EB7}" destId="{62E2E538-35EA-4709-B13E-8D21C3597D5A}" srcOrd="6" destOrd="0" presId="urn:microsoft.com/office/officeart/2005/8/layout/hProcess9"/>
    <dgm:cxn modelId="{8B5DA537-7D08-466D-B8F6-4852BE54F4E1}" type="presParOf" srcId="{29B48136-E526-45B6-96BC-1CA304E47EB7}" destId="{0D4A024F-5BD8-4386-B828-C7ADE5D31A86}" srcOrd="7" destOrd="0" presId="urn:microsoft.com/office/officeart/2005/8/layout/hProcess9"/>
    <dgm:cxn modelId="{37A75DA6-4BB6-4F1E-8C05-8436C9975465}" type="presParOf" srcId="{29B48136-E526-45B6-96BC-1CA304E47EB7}" destId="{1BD09208-C99B-4A8F-B1D1-A97E9C98A55B}"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2203BBC-6EF4-46BD-B048-6C8DA2CFBDC3}"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8DAF4E45-F0BC-41E1-A921-F291FD26F8BF}">
      <dgm:prSet/>
      <dgm:spPr/>
      <dgm:t>
        <a:bodyPr/>
        <a:lstStyle/>
        <a:p>
          <a:pPr rtl="0"/>
          <a:r>
            <a:rPr lang="en-US" dirty="0"/>
            <a:t>Cost of conformance</a:t>
          </a:r>
        </a:p>
      </dgm:t>
    </dgm:pt>
    <dgm:pt modelId="{CA93136E-9851-4055-B1B2-550CDFC7B700}" type="parTrans" cxnId="{2E508211-CAB7-4E4A-9BDB-9BC14B90E7C5}">
      <dgm:prSet/>
      <dgm:spPr/>
      <dgm:t>
        <a:bodyPr/>
        <a:lstStyle/>
        <a:p>
          <a:endParaRPr lang="en-US"/>
        </a:p>
      </dgm:t>
    </dgm:pt>
    <dgm:pt modelId="{C4A83763-9434-4BE0-932B-DB916525ADC8}" type="sibTrans" cxnId="{2E508211-CAB7-4E4A-9BDB-9BC14B90E7C5}">
      <dgm:prSet/>
      <dgm:spPr/>
      <dgm:t>
        <a:bodyPr/>
        <a:lstStyle/>
        <a:p>
          <a:endParaRPr lang="en-US"/>
        </a:p>
      </dgm:t>
    </dgm:pt>
    <dgm:pt modelId="{A9117C24-D1E8-4C01-84A1-FE26D9042B84}">
      <dgm:prSet/>
      <dgm:spPr/>
      <dgm:t>
        <a:bodyPr/>
        <a:lstStyle/>
        <a:p>
          <a:pPr rtl="0"/>
          <a:r>
            <a:rPr lang="en-US" dirty="0"/>
            <a:t>Appraisal Costs</a:t>
          </a:r>
        </a:p>
      </dgm:t>
    </dgm:pt>
    <dgm:pt modelId="{90D2A5B2-3F75-46F3-860A-168D54ABC536}" type="parTrans" cxnId="{C921C049-A3F3-4987-885E-B93759FA09A1}">
      <dgm:prSet/>
      <dgm:spPr/>
      <dgm:t>
        <a:bodyPr/>
        <a:lstStyle/>
        <a:p>
          <a:endParaRPr lang="en-US"/>
        </a:p>
      </dgm:t>
    </dgm:pt>
    <dgm:pt modelId="{ED6C47C4-4B2D-4E2C-81AF-A140F1C7708A}" type="sibTrans" cxnId="{C921C049-A3F3-4987-885E-B93759FA09A1}">
      <dgm:prSet/>
      <dgm:spPr/>
      <dgm:t>
        <a:bodyPr/>
        <a:lstStyle/>
        <a:p>
          <a:endParaRPr lang="en-US"/>
        </a:p>
      </dgm:t>
    </dgm:pt>
    <dgm:pt modelId="{54797A39-A94C-47E2-9058-3798FFB2B55E}">
      <dgm:prSet/>
      <dgm:spPr/>
      <dgm:t>
        <a:bodyPr/>
        <a:lstStyle/>
        <a:p>
          <a:pPr rtl="0"/>
          <a:r>
            <a:rPr lang="en-US" dirty="0"/>
            <a:t>checking &amp; Testing Purchased Goods</a:t>
          </a:r>
        </a:p>
      </dgm:t>
    </dgm:pt>
    <dgm:pt modelId="{CFB39D9A-56A0-4FEF-99BC-72CDB1B6D7E0}" type="parTrans" cxnId="{DF899688-0BB0-4BDE-8745-F9EF0F8C813F}">
      <dgm:prSet/>
      <dgm:spPr/>
      <dgm:t>
        <a:bodyPr/>
        <a:lstStyle/>
        <a:p>
          <a:endParaRPr lang="en-US"/>
        </a:p>
      </dgm:t>
    </dgm:pt>
    <dgm:pt modelId="{B403C3D5-093E-4170-9045-C1E663C79A72}" type="sibTrans" cxnId="{DF899688-0BB0-4BDE-8745-F9EF0F8C813F}">
      <dgm:prSet/>
      <dgm:spPr/>
      <dgm:t>
        <a:bodyPr/>
        <a:lstStyle/>
        <a:p>
          <a:endParaRPr lang="en-US"/>
        </a:p>
      </dgm:t>
    </dgm:pt>
    <dgm:pt modelId="{2F2723BA-09D8-4DF3-B3FE-077E5D6B4C28}">
      <dgm:prSet/>
      <dgm:spPr/>
      <dgm:t>
        <a:bodyPr/>
        <a:lstStyle/>
        <a:p>
          <a:pPr rtl="0"/>
          <a:r>
            <a:rPr lang="en-US" dirty="0"/>
            <a:t>In-process and Final Inspection Testing</a:t>
          </a:r>
        </a:p>
      </dgm:t>
    </dgm:pt>
    <dgm:pt modelId="{6CE230CB-950F-4F39-A94F-B142BDD271FF}" type="parTrans" cxnId="{E310C951-F714-4D6A-81CF-E14DF822EDAC}">
      <dgm:prSet/>
      <dgm:spPr/>
      <dgm:t>
        <a:bodyPr/>
        <a:lstStyle/>
        <a:p>
          <a:endParaRPr lang="en-US"/>
        </a:p>
      </dgm:t>
    </dgm:pt>
    <dgm:pt modelId="{D0ED3319-5CDB-4428-A505-53ABD7557187}" type="sibTrans" cxnId="{E310C951-F714-4D6A-81CF-E14DF822EDAC}">
      <dgm:prSet/>
      <dgm:spPr/>
      <dgm:t>
        <a:bodyPr/>
        <a:lstStyle/>
        <a:p>
          <a:endParaRPr lang="en-US"/>
        </a:p>
      </dgm:t>
    </dgm:pt>
    <dgm:pt modelId="{DCA424C9-519F-44C8-B882-2A7F5286EF1E}">
      <dgm:prSet/>
      <dgm:spPr/>
      <dgm:t>
        <a:bodyPr/>
        <a:lstStyle/>
        <a:p>
          <a:pPr rtl="0"/>
          <a:r>
            <a:rPr lang="en-US" dirty="0"/>
            <a:t>Field Testing</a:t>
          </a:r>
        </a:p>
      </dgm:t>
    </dgm:pt>
    <dgm:pt modelId="{8512A213-6DD2-41BB-AF60-3D5648180445}" type="parTrans" cxnId="{1E223E89-C8ED-4EC3-82D8-D176C98FDAA2}">
      <dgm:prSet/>
      <dgm:spPr/>
      <dgm:t>
        <a:bodyPr/>
        <a:lstStyle/>
        <a:p>
          <a:endParaRPr lang="en-US"/>
        </a:p>
      </dgm:t>
    </dgm:pt>
    <dgm:pt modelId="{1B686C8B-D33E-49F5-805C-5AB6CF26E551}" type="sibTrans" cxnId="{1E223E89-C8ED-4EC3-82D8-D176C98FDAA2}">
      <dgm:prSet/>
      <dgm:spPr/>
      <dgm:t>
        <a:bodyPr/>
        <a:lstStyle/>
        <a:p>
          <a:endParaRPr lang="en-US"/>
        </a:p>
      </dgm:t>
    </dgm:pt>
    <dgm:pt modelId="{E7787F26-12FC-43B8-86B7-D3E14FFD1DF9}">
      <dgm:prSet/>
      <dgm:spPr/>
      <dgm:t>
        <a:bodyPr/>
        <a:lstStyle/>
        <a:p>
          <a:pPr rtl="0"/>
          <a:r>
            <a:rPr lang="en-US" dirty="0"/>
            <a:t>Product, Process and Service Audits</a:t>
          </a:r>
        </a:p>
      </dgm:t>
    </dgm:pt>
    <dgm:pt modelId="{51477C4E-B51D-4C18-9132-9006940864EA}" type="parTrans" cxnId="{E5E4A593-9A11-41AF-8CAE-08854B24CAC0}">
      <dgm:prSet/>
      <dgm:spPr/>
      <dgm:t>
        <a:bodyPr/>
        <a:lstStyle/>
        <a:p>
          <a:endParaRPr lang="en-US"/>
        </a:p>
      </dgm:t>
    </dgm:pt>
    <dgm:pt modelId="{00E82A63-706C-4AF4-BE33-9C5157BF3252}" type="sibTrans" cxnId="{E5E4A593-9A11-41AF-8CAE-08854B24CAC0}">
      <dgm:prSet/>
      <dgm:spPr/>
      <dgm:t>
        <a:bodyPr/>
        <a:lstStyle/>
        <a:p>
          <a:endParaRPr lang="en-US"/>
        </a:p>
      </dgm:t>
    </dgm:pt>
    <dgm:pt modelId="{44A3586F-1F92-47C3-9023-D64D24942CAF}">
      <dgm:prSet/>
      <dgm:spPr/>
      <dgm:t>
        <a:bodyPr/>
        <a:lstStyle/>
        <a:p>
          <a:pPr rtl="0"/>
          <a:r>
            <a:rPr lang="en-US" dirty="0"/>
            <a:t>Calibration of Measuring and Test Equipment</a:t>
          </a:r>
        </a:p>
      </dgm:t>
    </dgm:pt>
    <dgm:pt modelId="{294D5925-C37D-4291-8A4C-A1F397C08AF8}" type="parTrans" cxnId="{5F26E9C0-B2ED-40CF-84B4-E9FFE8836289}">
      <dgm:prSet/>
      <dgm:spPr/>
      <dgm:t>
        <a:bodyPr/>
        <a:lstStyle/>
        <a:p>
          <a:endParaRPr lang="en-US"/>
        </a:p>
      </dgm:t>
    </dgm:pt>
    <dgm:pt modelId="{643FEBE4-DE97-43DC-8E9A-02F782AB44CE}" type="sibTrans" cxnId="{5F26E9C0-B2ED-40CF-84B4-E9FFE8836289}">
      <dgm:prSet/>
      <dgm:spPr/>
      <dgm:t>
        <a:bodyPr/>
        <a:lstStyle/>
        <a:p>
          <a:endParaRPr lang="en-US"/>
        </a:p>
      </dgm:t>
    </dgm:pt>
    <dgm:pt modelId="{4F154A09-B11E-483F-B9AE-8AD83EC8586E}">
      <dgm:prSet/>
      <dgm:spPr/>
      <dgm:t>
        <a:bodyPr/>
        <a:lstStyle/>
        <a:p>
          <a:pPr rtl="0"/>
          <a:r>
            <a:rPr lang="en-US" dirty="0"/>
            <a:t>Prevention Costs</a:t>
          </a:r>
        </a:p>
      </dgm:t>
    </dgm:pt>
    <dgm:pt modelId="{F68A51FD-0826-4473-8CCD-196D6DCDA38F}" type="parTrans" cxnId="{A39A5463-B9E0-4AEE-99A9-ACFC8E8A0DD5}">
      <dgm:prSet/>
      <dgm:spPr/>
      <dgm:t>
        <a:bodyPr/>
        <a:lstStyle/>
        <a:p>
          <a:endParaRPr lang="en-US"/>
        </a:p>
      </dgm:t>
    </dgm:pt>
    <dgm:pt modelId="{F02DE755-41F5-463C-AC76-3BB69D06FACC}" type="sibTrans" cxnId="{A39A5463-B9E0-4AEE-99A9-ACFC8E8A0DD5}">
      <dgm:prSet/>
      <dgm:spPr/>
      <dgm:t>
        <a:bodyPr/>
        <a:lstStyle/>
        <a:p>
          <a:endParaRPr lang="en-US"/>
        </a:p>
      </dgm:t>
    </dgm:pt>
    <dgm:pt modelId="{AA18F45A-AD01-46EF-B33F-359945F82F85}">
      <dgm:prSet/>
      <dgm:spPr/>
      <dgm:t>
        <a:bodyPr/>
        <a:lstStyle/>
        <a:p>
          <a:pPr rtl="0"/>
          <a:r>
            <a:rPr lang="en-US" dirty="0"/>
            <a:t>Capability Evaluation</a:t>
          </a:r>
        </a:p>
      </dgm:t>
    </dgm:pt>
    <dgm:pt modelId="{A3863A61-D8FC-41D7-B976-9076F3028336}" type="parTrans" cxnId="{4A621661-1620-4FC8-86B6-22C8A3634146}">
      <dgm:prSet/>
      <dgm:spPr/>
      <dgm:t>
        <a:bodyPr/>
        <a:lstStyle/>
        <a:p>
          <a:endParaRPr lang="en-US"/>
        </a:p>
      </dgm:t>
    </dgm:pt>
    <dgm:pt modelId="{0CEBFCEF-31E8-4636-9C27-FB9C4005AB96}" type="sibTrans" cxnId="{4A621661-1620-4FC8-86B6-22C8A3634146}">
      <dgm:prSet/>
      <dgm:spPr/>
      <dgm:t>
        <a:bodyPr/>
        <a:lstStyle/>
        <a:p>
          <a:endParaRPr lang="en-US"/>
        </a:p>
      </dgm:t>
    </dgm:pt>
    <dgm:pt modelId="{7AD65305-9409-4103-BF6A-2CBC864167A5}">
      <dgm:prSet/>
      <dgm:spPr/>
      <dgm:t>
        <a:bodyPr/>
        <a:lstStyle/>
        <a:p>
          <a:pPr rtl="0"/>
          <a:r>
            <a:rPr lang="en-US" dirty="0"/>
            <a:t>Error Proofing</a:t>
          </a:r>
        </a:p>
      </dgm:t>
    </dgm:pt>
    <dgm:pt modelId="{5EE1A416-3A04-4331-8170-FA376A0EEB15}" type="parTrans" cxnId="{0BC91D73-DDCC-4AD1-B4E0-D5A92753783C}">
      <dgm:prSet/>
      <dgm:spPr/>
      <dgm:t>
        <a:bodyPr/>
        <a:lstStyle/>
        <a:p>
          <a:endParaRPr lang="en-US"/>
        </a:p>
      </dgm:t>
    </dgm:pt>
    <dgm:pt modelId="{B785ED83-A335-4177-9A41-0B1832127E56}" type="sibTrans" cxnId="{0BC91D73-DDCC-4AD1-B4E0-D5A92753783C}">
      <dgm:prSet/>
      <dgm:spPr/>
      <dgm:t>
        <a:bodyPr/>
        <a:lstStyle/>
        <a:p>
          <a:endParaRPr lang="en-US"/>
        </a:p>
      </dgm:t>
    </dgm:pt>
    <dgm:pt modelId="{DCDD1044-E8D2-43E4-9242-425A3B06393E}">
      <dgm:prSet/>
      <dgm:spPr/>
      <dgm:t>
        <a:bodyPr/>
        <a:lstStyle/>
        <a:p>
          <a:pPr rtl="0"/>
          <a:r>
            <a:rPr lang="en-US" dirty="0"/>
            <a:t>Quality Planning</a:t>
          </a:r>
        </a:p>
      </dgm:t>
    </dgm:pt>
    <dgm:pt modelId="{3DF4DFDE-077E-4B4D-82A2-3529DDB1FBF2}" type="parTrans" cxnId="{B085EE23-2184-4359-BE17-CDCD0BA08905}">
      <dgm:prSet/>
      <dgm:spPr/>
      <dgm:t>
        <a:bodyPr/>
        <a:lstStyle/>
        <a:p>
          <a:endParaRPr lang="en-US"/>
        </a:p>
      </dgm:t>
    </dgm:pt>
    <dgm:pt modelId="{EC9962BA-C4D6-49AD-BD25-A95B6D0495CA}" type="sibTrans" cxnId="{B085EE23-2184-4359-BE17-CDCD0BA08905}">
      <dgm:prSet/>
      <dgm:spPr/>
      <dgm:t>
        <a:bodyPr/>
        <a:lstStyle/>
        <a:p>
          <a:endParaRPr lang="en-US"/>
        </a:p>
      </dgm:t>
    </dgm:pt>
    <dgm:pt modelId="{20803A71-930F-4553-90EE-70BE1F9073EE}">
      <dgm:prSet/>
      <dgm:spPr/>
      <dgm:t>
        <a:bodyPr/>
        <a:lstStyle/>
        <a:p>
          <a:pPr rtl="0"/>
          <a:r>
            <a:rPr lang="en-US" dirty="0"/>
            <a:t>New Product Review</a:t>
          </a:r>
        </a:p>
      </dgm:t>
    </dgm:pt>
    <dgm:pt modelId="{17F618D9-548F-4C1C-A14B-FE49DBCF5D3A}" type="parTrans" cxnId="{C9245A0F-D75C-464B-B219-ABC89E5F33FD}">
      <dgm:prSet/>
      <dgm:spPr/>
      <dgm:t>
        <a:bodyPr/>
        <a:lstStyle/>
        <a:p>
          <a:endParaRPr lang="en-US"/>
        </a:p>
      </dgm:t>
    </dgm:pt>
    <dgm:pt modelId="{1D7015CF-DB17-4C7E-AEA3-48EBB95106C6}" type="sibTrans" cxnId="{C9245A0F-D75C-464B-B219-ABC89E5F33FD}">
      <dgm:prSet/>
      <dgm:spPr/>
      <dgm:t>
        <a:bodyPr/>
        <a:lstStyle/>
        <a:p>
          <a:endParaRPr lang="en-US"/>
        </a:p>
      </dgm:t>
    </dgm:pt>
    <dgm:pt modelId="{20E7B2C5-892F-441F-A9B9-10F3841D35B7}">
      <dgm:prSet/>
      <dgm:spPr/>
      <dgm:t>
        <a:bodyPr/>
        <a:lstStyle/>
        <a:p>
          <a:pPr rtl="0"/>
          <a:r>
            <a:rPr lang="en-US" dirty="0"/>
            <a:t>Quality Improvement Project</a:t>
          </a:r>
        </a:p>
      </dgm:t>
    </dgm:pt>
    <dgm:pt modelId="{AA577D0C-736A-4D00-9853-64B59FF00F82}" type="parTrans" cxnId="{B94EA13C-0A23-443A-84DC-9F4D60C5929E}">
      <dgm:prSet/>
      <dgm:spPr/>
      <dgm:t>
        <a:bodyPr/>
        <a:lstStyle/>
        <a:p>
          <a:endParaRPr lang="en-US"/>
        </a:p>
      </dgm:t>
    </dgm:pt>
    <dgm:pt modelId="{BA900A1C-880A-4161-93C7-7248EA404BB7}" type="sibTrans" cxnId="{B94EA13C-0A23-443A-84DC-9F4D60C5929E}">
      <dgm:prSet/>
      <dgm:spPr/>
      <dgm:t>
        <a:bodyPr/>
        <a:lstStyle/>
        <a:p>
          <a:endParaRPr lang="en-US"/>
        </a:p>
      </dgm:t>
    </dgm:pt>
    <dgm:pt modelId="{1877C78A-8CFD-4CCB-B86C-A8EF4F2D42DA}">
      <dgm:prSet/>
      <dgm:spPr/>
      <dgm:t>
        <a:bodyPr/>
        <a:lstStyle/>
        <a:p>
          <a:pPr rtl="0"/>
          <a:r>
            <a:rPr lang="en-US" dirty="0"/>
            <a:t>Quality Education and Training</a:t>
          </a:r>
        </a:p>
      </dgm:t>
    </dgm:pt>
    <dgm:pt modelId="{5BDA1E91-8FDD-4BD7-A349-5ED10CD93E5E}" type="parTrans" cxnId="{588558A4-C9F3-4414-BCAF-395A9A0801FA}">
      <dgm:prSet/>
      <dgm:spPr/>
      <dgm:t>
        <a:bodyPr/>
        <a:lstStyle/>
        <a:p>
          <a:endParaRPr lang="en-US"/>
        </a:p>
      </dgm:t>
    </dgm:pt>
    <dgm:pt modelId="{ABC40342-864C-48B8-B772-5B56365988A4}" type="sibTrans" cxnId="{588558A4-C9F3-4414-BCAF-395A9A0801FA}">
      <dgm:prSet/>
      <dgm:spPr/>
      <dgm:t>
        <a:bodyPr/>
        <a:lstStyle/>
        <a:p>
          <a:endParaRPr lang="en-US"/>
        </a:p>
      </dgm:t>
    </dgm:pt>
    <dgm:pt modelId="{A4266202-10BB-4176-A7CA-FE0248B20A46}">
      <dgm:prSet/>
      <dgm:spPr/>
      <dgm:t>
        <a:bodyPr/>
        <a:lstStyle/>
        <a:p>
          <a:pPr rtl="0"/>
          <a:r>
            <a:rPr lang="en-US" dirty="0"/>
            <a:t>Supplier Evaluation</a:t>
          </a:r>
        </a:p>
      </dgm:t>
    </dgm:pt>
    <dgm:pt modelId="{1885DBFB-43C7-4DF1-ACBF-79F81FA1DD47}" type="parTrans" cxnId="{C8A9BEAD-9224-4446-A7F1-A78E637482EC}">
      <dgm:prSet/>
      <dgm:spPr/>
      <dgm:t>
        <a:bodyPr/>
        <a:lstStyle/>
        <a:p>
          <a:endParaRPr lang="en-US"/>
        </a:p>
      </dgm:t>
    </dgm:pt>
    <dgm:pt modelId="{4903C73C-5CA7-4603-A7DA-8153565E23F1}" type="sibTrans" cxnId="{C8A9BEAD-9224-4446-A7F1-A78E637482EC}">
      <dgm:prSet/>
      <dgm:spPr/>
      <dgm:t>
        <a:bodyPr/>
        <a:lstStyle/>
        <a:p>
          <a:endParaRPr lang="en-US"/>
        </a:p>
      </dgm:t>
    </dgm:pt>
    <dgm:pt modelId="{A64BA869-3F1A-4572-BF7D-E89DA949594B}">
      <dgm:prSet/>
      <dgm:spPr/>
      <dgm:t>
        <a:bodyPr/>
        <a:lstStyle/>
        <a:p>
          <a:pPr rtl="0"/>
          <a:r>
            <a:rPr lang="en-US" dirty="0"/>
            <a:t>Cost of nonconformance</a:t>
          </a:r>
        </a:p>
      </dgm:t>
    </dgm:pt>
    <dgm:pt modelId="{9EFC6832-60F8-4885-83DC-5DD876F5E7AF}" type="parTrans" cxnId="{35A027BA-584E-499B-B931-72B44B8AE78F}">
      <dgm:prSet/>
      <dgm:spPr/>
      <dgm:t>
        <a:bodyPr/>
        <a:lstStyle/>
        <a:p>
          <a:endParaRPr lang="en-US"/>
        </a:p>
      </dgm:t>
    </dgm:pt>
    <dgm:pt modelId="{6FFE2DC9-D0D7-43E6-972E-604F805A4A4D}" type="sibTrans" cxnId="{35A027BA-584E-499B-B931-72B44B8AE78F}">
      <dgm:prSet/>
      <dgm:spPr/>
      <dgm:t>
        <a:bodyPr/>
        <a:lstStyle/>
        <a:p>
          <a:endParaRPr lang="en-US"/>
        </a:p>
      </dgm:t>
    </dgm:pt>
    <dgm:pt modelId="{F371E9D0-9E5E-4FAC-BDFA-594F27C46A6B}">
      <dgm:prSet/>
      <dgm:spPr/>
      <dgm:t>
        <a:bodyPr/>
        <a:lstStyle/>
        <a:p>
          <a:pPr rtl="0"/>
          <a:r>
            <a:rPr lang="en-US" dirty="0"/>
            <a:t>Internal Failure Costs</a:t>
          </a:r>
        </a:p>
      </dgm:t>
    </dgm:pt>
    <dgm:pt modelId="{F55AB3A3-648F-47AE-9595-36D20289658F}" type="parTrans" cxnId="{5DE6511F-991C-4F68-9E74-9AC88501D111}">
      <dgm:prSet/>
      <dgm:spPr/>
      <dgm:t>
        <a:bodyPr/>
        <a:lstStyle/>
        <a:p>
          <a:endParaRPr lang="en-US"/>
        </a:p>
      </dgm:t>
    </dgm:pt>
    <dgm:pt modelId="{64A073B5-8121-40EF-B097-4663B5CDBCE5}" type="sibTrans" cxnId="{5DE6511F-991C-4F68-9E74-9AC88501D111}">
      <dgm:prSet/>
      <dgm:spPr/>
      <dgm:t>
        <a:bodyPr/>
        <a:lstStyle/>
        <a:p>
          <a:endParaRPr lang="en-US"/>
        </a:p>
      </dgm:t>
    </dgm:pt>
    <dgm:pt modelId="{667AE315-C35D-430D-AE0A-84C5B5CE3355}">
      <dgm:prSet/>
      <dgm:spPr/>
      <dgm:t>
        <a:bodyPr/>
        <a:lstStyle/>
        <a:p>
          <a:pPr rtl="0"/>
          <a:r>
            <a:rPr lang="en-US" dirty="0"/>
            <a:t>Re-design</a:t>
          </a:r>
        </a:p>
      </dgm:t>
    </dgm:pt>
    <dgm:pt modelId="{E633CEA3-A3D4-43E2-B6AE-7D8E2697DC2B}" type="parTrans" cxnId="{E3543993-37B5-4822-B616-C950B1966CEB}">
      <dgm:prSet/>
      <dgm:spPr/>
      <dgm:t>
        <a:bodyPr/>
        <a:lstStyle/>
        <a:p>
          <a:endParaRPr lang="en-US"/>
        </a:p>
      </dgm:t>
    </dgm:pt>
    <dgm:pt modelId="{F4A8B289-EB28-445D-9318-417D4AE9C177}" type="sibTrans" cxnId="{E3543993-37B5-4822-B616-C950B1966CEB}">
      <dgm:prSet/>
      <dgm:spPr/>
      <dgm:t>
        <a:bodyPr/>
        <a:lstStyle/>
        <a:p>
          <a:endParaRPr lang="en-US"/>
        </a:p>
      </dgm:t>
    </dgm:pt>
    <dgm:pt modelId="{78595B4F-9CBC-4584-BAEC-F96B653E66E1}">
      <dgm:prSet/>
      <dgm:spPr/>
      <dgm:t>
        <a:bodyPr/>
        <a:lstStyle/>
        <a:p>
          <a:pPr rtl="0"/>
          <a:r>
            <a:rPr lang="en-US" dirty="0"/>
            <a:t>Downtime</a:t>
          </a:r>
        </a:p>
      </dgm:t>
    </dgm:pt>
    <dgm:pt modelId="{F882A778-E75A-4974-8172-88C7FA46BCF1}" type="parTrans" cxnId="{DC5B96A7-5C7C-4A07-BBDB-B8B088868481}">
      <dgm:prSet/>
      <dgm:spPr/>
      <dgm:t>
        <a:bodyPr/>
        <a:lstStyle/>
        <a:p>
          <a:endParaRPr lang="en-US"/>
        </a:p>
      </dgm:t>
    </dgm:pt>
    <dgm:pt modelId="{CEBF949C-C142-4328-8C22-DA3BBA4C68EF}" type="sibTrans" cxnId="{DC5B96A7-5C7C-4A07-BBDB-B8B088868481}">
      <dgm:prSet/>
      <dgm:spPr/>
      <dgm:t>
        <a:bodyPr/>
        <a:lstStyle/>
        <a:p>
          <a:endParaRPr lang="en-US"/>
        </a:p>
      </dgm:t>
    </dgm:pt>
    <dgm:pt modelId="{1F4EAF9C-BBCD-4D39-A77B-DE886F7BFFC3}">
      <dgm:prSet/>
      <dgm:spPr/>
      <dgm:t>
        <a:bodyPr/>
        <a:lstStyle/>
        <a:p>
          <a:pPr rtl="0"/>
          <a:r>
            <a:rPr lang="en-US" dirty="0"/>
            <a:t>Re-testing</a:t>
          </a:r>
        </a:p>
      </dgm:t>
    </dgm:pt>
    <dgm:pt modelId="{4215C9DB-7CB4-4DF9-B7E9-B1E6068AA70D}" type="parTrans" cxnId="{9288C28D-E700-4A0B-AE3C-DF06836B7512}">
      <dgm:prSet/>
      <dgm:spPr/>
      <dgm:t>
        <a:bodyPr/>
        <a:lstStyle/>
        <a:p>
          <a:endParaRPr lang="en-US"/>
        </a:p>
      </dgm:t>
    </dgm:pt>
    <dgm:pt modelId="{84E011C6-B8E3-4C27-9E46-8C61E62B07B7}" type="sibTrans" cxnId="{9288C28D-E700-4A0B-AE3C-DF06836B7512}">
      <dgm:prSet/>
      <dgm:spPr/>
      <dgm:t>
        <a:bodyPr/>
        <a:lstStyle/>
        <a:p>
          <a:endParaRPr lang="en-US"/>
        </a:p>
      </dgm:t>
    </dgm:pt>
    <dgm:pt modelId="{11A76963-CC0A-4EE9-9250-3851B9302005}">
      <dgm:prSet/>
      <dgm:spPr/>
      <dgm:t>
        <a:bodyPr/>
        <a:lstStyle/>
        <a:p>
          <a:pPr rtl="0"/>
          <a:r>
            <a:rPr lang="en-US" dirty="0"/>
            <a:t>Shortages</a:t>
          </a:r>
        </a:p>
      </dgm:t>
    </dgm:pt>
    <dgm:pt modelId="{DCB54359-5B16-41C2-8F43-DEC5A43645C9}" type="parTrans" cxnId="{7AE04CEA-C8CD-4DEF-8D60-73EBF5044E0D}">
      <dgm:prSet/>
      <dgm:spPr/>
      <dgm:t>
        <a:bodyPr/>
        <a:lstStyle/>
        <a:p>
          <a:endParaRPr lang="en-US"/>
        </a:p>
      </dgm:t>
    </dgm:pt>
    <dgm:pt modelId="{CE6B17C8-B274-4B00-9282-EDC29B5CE95D}" type="sibTrans" cxnId="{7AE04CEA-C8CD-4DEF-8D60-73EBF5044E0D}">
      <dgm:prSet/>
      <dgm:spPr/>
      <dgm:t>
        <a:bodyPr/>
        <a:lstStyle/>
        <a:p>
          <a:endParaRPr lang="en-US"/>
        </a:p>
      </dgm:t>
    </dgm:pt>
    <dgm:pt modelId="{39881159-93E4-4202-8E42-80CCFB683880}">
      <dgm:prSet/>
      <dgm:spPr/>
      <dgm:t>
        <a:bodyPr/>
        <a:lstStyle/>
        <a:p>
          <a:pPr rtl="0"/>
          <a:r>
            <a:rPr lang="en-US" dirty="0"/>
            <a:t>Delays</a:t>
          </a:r>
        </a:p>
      </dgm:t>
    </dgm:pt>
    <dgm:pt modelId="{4D82A7D4-B341-460A-A91C-F80961F51E61}" type="parTrans" cxnId="{59F8DE06-7651-46FC-A81B-532BE0A7D2F9}">
      <dgm:prSet/>
      <dgm:spPr/>
      <dgm:t>
        <a:bodyPr/>
        <a:lstStyle/>
        <a:p>
          <a:endParaRPr lang="en-US"/>
        </a:p>
      </dgm:t>
    </dgm:pt>
    <dgm:pt modelId="{059DB6D9-5D0E-4297-BFA7-0919E7E56E26}" type="sibTrans" cxnId="{59F8DE06-7651-46FC-A81B-532BE0A7D2F9}">
      <dgm:prSet/>
      <dgm:spPr/>
      <dgm:t>
        <a:bodyPr/>
        <a:lstStyle/>
        <a:p>
          <a:endParaRPr lang="en-US"/>
        </a:p>
      </dgm:t>
    </dgm:pt>
    <dgm:pt modelId="{23F95000-9F77-42F8-9B1C-722AAC9C7802}">
      <dgm:prSet/>
      <dgm:spPr/>
      <dgm:t>
        <a:bodyPr/>
        <a:lstStyle/>
        <a:p>
          <a:pPr rtl="0"/>
          <a:r>
            <a:rPr lang="en-US" dirty="0"/>
            <a:t>Rework</a:t>
          </a:r>
        </a:p>
      </dgm:t>
    </dgm:pt>
    <dgm:pt modelId="{DE30D713-3DC3-4AB0-A1BC-EA7530D1EABE}" type="parTrans" cxnId="{48080C4F-2830-4226-BAFA-3400739F5C04}">
      <dgm:prSet/>
      <dgm:spPr/>
      <dgm:t>
        <a:bodyPr/>
        <a:lstStyle/>
        <a:p>
          <a:endParaRPr lang="en-US"/>
        </a:p>
      </dgm:t>
    </dgm:pt>
    <dgm:pt modelId="{4AA0799F-3AD7-4405-8100-0BD41105A8BF}" type="sibTrans" cxnId="{48080C4F-2830-4226-BAFA-3400739F5C04}">
      <dgm:prSet/>
      <dgm:spPr/>
      <dgm:t>
        <a:bodyPr/>
        <a:lstStyle/>
        <a:p>
          <a:endParaRPr lang="en-US"/>
        </a:p>
      </dgm:t>
    </dgm:pt>
    <dgm:pt modelId="{AC2C3144-67DE-413C-9B95-58C490E0B3EA}">
      <dgm:prSet/>
      <dgm:spPr/>
      <dgm:t>
        <a:bodyPr/>
        <a:lstStyle/>
        <a:p>
          <a:pPr rtl="0"/>
          <a:r>
            <a:rPr lang="en-US" dirty="0"/>
            <a:t>Lack of flexibility</a:t>
          </a:r>
        </a:p>
      </dgm:t>
    </dgm:pt>
    <dgm:pt modelId="{B9FC8F45-6FB7-4ADD-B72A-C18ED95BB79F}" type="parTrans" cxnId="{2B85FD38-CECD-4AFC-9F42-51D9B0D9603B}">
      <dgm:prSet/>
      <dgm:spPr/>
      <dgm:t>
        <a:bodyPr/>
        <a:lstStyle/>
        <a:p>
          <a:endParaRPr lang="en-US"/>
        </a:p>
      </dgm:t>
    </dgm:pt>
    <dgm:pt modelId="{81521F8B-DF56-43D0-B99C-498B8581414C}" type="sibTrans" cxnId="{2B85FD38-CECD-4AFC-9F42-51D9B0D9603B}">
      <dgm:prSet/>
      <dgm:spPr/>
      <dgm:t>
        <a:bodyPr/>
        <a:lstStyle/>
        <a:p>
          <a:endParaRPr lang="en-US"/>
        </a:p>
      </dgm:t>
    </dgm:pt>
    <dgm:pt modelId="{88B39BFD-42F9-41A3-BB5F-B958F99034BA}">
      <dgm:prSet/>
      <dgm:spPr/>
      <dgm:t>
        <a:bodyPr/>
        <a:lstStyle/>
        <a:p>
          <a:pPr rtl="0"/>
          <a:r>
            <a:rPr lang="en-US" dirty="0"/>
            <a:t>External Failure Costs</a:t>
          </a:r>
        </a:p>
      </dgm:t>
    </dgm:pt>
    <dgm:pt modelId="{D61E8792-1E54-42E9-A9CD-0B96CCC157A6}" type="parTrans" cxnId="{824E70B9-B6E2-4A2B-ABBA-537B88EF768A}">
      <dgm:prSet/>
      <dgm:spPr/>
      <dgm:t>
        <a:bodyPr/>
        <a:lstStyle/>
        <a:p>
          <a:endParaRPr lang="en-US"/>
        </a:p>
      </dgm:t>
    </dgm:pt>
    <dgm:pt modelId="{837F495E-74D5-4A5B-8D20-55B2E8FCB88F}" type="sibTrans" cxnId="{824E70B9-B6E2-4A2B-ABBA-537B88EF768A}">
      <dgm:prSet/>
      <dgm:spPr/>
      <dgm:t>
        <a:bodyPr/>
        <a:lstStyle/>
        <a:p>
          <a:endParaRPr lang="en-US"/>
        </a:p>
      </dgm:t>
    </dgm:pt>
    <dgm:pt modelId="{D3F29C93-BB2A-47C4-93A3-1DD3677F4CA9}">
      <dgm:prSet/>
      <dgm:spPr/>
      <dgm:t>
        <a:bodyPr/>
        <a:lstStyle/>
        <a:p>
          <a:pPr rtl="0"/>
          <a:r>
            <a:rPr lang="en-US" dirty="0"/>
            <a:t>Environmental Costs</a:t>
          </a:r>
        </a:p>
      </dgm:t>
    </dgm:pt>
    <dgm:pt modelId="{EBDF5775-D200-4FFF-B4DA-29A767AD04B9}" type="parTrans" cxnId="{3EF25335-B35A-43EB-A274-BECEAF834197}">
      <dgm:prSet/>
      <dgm:spPr/>
      <dgm:t>
        <a:bodyPr/>
        <a:lstStyle/>
        <a:p>
          <a:endParaRPr lang="en-US"/>
        </a:p>
      </dgm:t>
    </dgm:pt>
    <dgm:pt modelId="{0ADBAE83-5F7E-4F7E-8A8E-3DF6CDBDD332}" type="sibTrans" cxnId="{3EF25335-B35A-43EB-A274-BECEAF834197}">
      <dgm:prSet/>
      <dgm:spPr/>
      <dgm:t>
        <a:bodyPr/>
        <a:lstStyle/>
        <a:p>
          <a:endParaRPr lang="en-US"/>
        </a:p>
      </dgm:t>
    </dgm:pt>
    <dgm:pt modelId="{B0DB3C33-C2CD-4660-BF8E-DE94BFCFCD9E}">
      <dgm:prSet/>
      <dgm:spPr/>
      <dgm:t>
        <a:bodyPr/>
        <a:lstStyle/>
        <a:p>
          <a:pPr rtl="0"/>
          <a:r>
            <a:rPr lang="en-US" dirty="0"/>
            <a:t>Loss due to Sales Reductions</a:t>
          </a:r>
        </a:p>
      </dgm:t>
    </dgm:pt>
    <dgm:pt modelId="{85B747F6-6518-4B47-8AC9-088AF572565F}" type="parTrans" cxnId="{9D5A06B6-4439-4978-A45A-16B15BDB84CC}">
      <dgm:prSet/>
      <dgm:spPr/>
      <dgm:t>
        <a:bodyPr/>
        <a:lstStyle/>
        <a:p>
          <a:endParaRPr lang="en-US"/>
        </a:p>
      </dgm:t>
    </dgm:pt>
    <dgm:pt modelId="{2B2AEDB9-8B59-45F5-AD88-D849BA4591F0}" type="sibTrans" cxnId="{9D5A06B6-4439-4978-A45A-16B15BDB84CC}">
      <dgm:prSet/>
      <dgm:spPr/>
      <dgm:t>
        <a:bodyPr/>
        <a:lstStyle/>
        <a:p>
          <a:endParaRPr lang="en-US"/>
        </a:p>
      </dgm:t>
    </dgm:pt>
    <dgm:pt modelId="{B3F9D057-854A-4E59-9894-5B721AB65C05}">
      <dgm:prSet/>
      <dgm:spPr/>
      <dgm:t>
        <a:bodyPr/>
        <a:lstStyle/>
        <a:p>
          <a:pPr rtl="0"/>
          <a:r>
            <a:rPr lang="en-US" dirty="0"/>
            <a:t>Warranties</a:t>
          </a:r>
        </a:p>
      </dgm:t>
    </dgm:pt>
    <dgm:pt modelId="{5CCB5242-CFE8-4371-809A-34BBA9A84464}" type="parTrans" cxnId="{CE173783-73F4-4DBF-B1C5-314917ECE719}">
      <dgm:prSet/>
      <dgm:spPr/>
      <dgm:t>
        <a:bodyPr/>
        <a:lstStyle/>
        <a:p>
          <a:endParaRPr lang="en-US"/>
        </a:p>
      </dgm:t>
    </dgm:pt>
    <dgm:pt modelId="{A3554EF8-0B56-409B-ADDE-AC23FCC5FABA}" type="sibTrans" cxnId="{CE173783-73F4-4DBF-B1C5-314917ECE719}">
      <dgm:prSet/>
      <dgm:spPr/>
      <dgm:t>
        <a:bodyPr/>
        <a:lstStyle/>
        <a:p>
          <a:endParaRPr lang="en-US"/>
        </a:p>
      </dgm:t>
    </dgm:pt>
    <dgm:pt modelId="{1A62CDED-FA89-498F-AC0D-800FCD6B31BA}">
      <dgm:prSet/>
      <dgm:spPr/>
      <dgm:t>
        <a:bodyPr/>
        <a:lstStyle/>
        <a:p>
          <a:pPr rtl="0"/>
          <a:r>
            <a:rPr lang="en-US" dirty="0"/>
            <a:t>Repairing Goods</a:t>
          </a:r>
        </a:p>
      </dgm:t>
    </dgm:pt>
    <dgm:pt modelId="{EB025B8A-7A4A-4C00-B263-4884A10CDCAF}" type="parTrans" cxnId="{2D4CA909-0B1B-4CBA-9C35-092A7238660F}">
      <dgm:prSet/>
      <dgm:spPr/>
      <dgm:t>
        <a:bodyPr/>
        <a:lstStyle/>
        <a:p>
          <a:endParaRPr lang="en-US"/>
        </a:p>
      </dgm:t>
    </dgm:pt>
    <dgm:pt modelId="{A5A14E0C-D3C4-4177-B008-70F8D2CE3F5E}" type="sibTrans" cxnId="{2D4CA909-0B1B-4CBA-9C35-092A7238660F}">
      <dgm:prSet/>
      <dgm:spPr/>
      <dgm:t>
        <a:bodyPr/>
        <a:lstStyle/>
        <a:p>
          <a:endParaRPr lang="en-US"/>
        </a:p>
      </dgm:t>
    </dgm:pt>
    <dgm:pt modelId="{17DB3D47-CD28-4063-91FA-8EE946A9E25E}">
      <dgm:prSet/>
      <dgm:spPr/>
      <dgm:t>
        <a:bodyPr/>
        <a:lstStyle/>
        <a:p>
          <a:pPr rtl="0"/>
          <a:r>
            <a:rPr lang="en-US" dirty="0"/>
            <a:t>Complaints</a:t>
          </a:r>
        </a:p>
      </dgm:t>
    </dgm:pt>
    <dgm:pt modelId="{140A04A2-DC2E-46A8-951F-87FE68724EC0}" type="parTrans" cxnId="{CF985DC6-A225-4181-BD49-B85E135A6FB8}">
      <dgm:prSet/>
      <dgm:spPr/>
      <dgm:t>
        <a:bodyPr/>
        <a:lstStyle/>
        <a:p>
          <a:endParaRPr lang="en-US"/>
        </a:p>
      </dgm:t>
    </dgm:pt>
    <dgm:pt modelId="{BC4C86D2-5408-45C7-8B32-8BB6553E7AAA}" type="sibTrans" cxnId="{CF985DC6-A225-4181-BD49-B85E135A6FB8}">
      <dgm:prSet/>
      <dgm:spPr/>
      <dgm:t>
        <a:bodyPr/>
        <a:lstStyle/>
        <a:p>
          <a:endParaRPr lang="en-US"/>
        </a:p>
      </dgm:t>
    </dgm:pt>
    <dgm:pt modelId="{D3313866-D004-49A0-9D30-91B46A5E4511}" type="pres">
      <dgm:prSet presAssocID="{C2203BBC-6EF4-46BD-B048-6C8DA2CFBDC3}" presName="Name0" presStyleCnt="0">
        <dgm:presLayoutVars>
          <dgm:dir/>
          <dgm:animLvl val="lvl"/>
          <dgm:resizeHandles val="exact"/>
        </dgm:presLayoutVars>
      </dgm:prSet>
      <dgm:spPr/>
    </dgm:pt>
    <dgm:pt modelId="{594C334D-509D-4AEA-A95E-E12C7C379939}" type="pres">
      <dgm:prSet presAssocID="{8DAF4E45-F0BC-41E1-A921-F291FD26F8BF}" presName="composite" presStyleCnt="0"/>
      <dgm:spPr/>
    </dgm:pt>
    <dgm:pt modelId="{65581120-9447-4A53-8433-B3E7E8C11E0E}" type="pres">
      <dgm:prSet presAssocID="{8DAF4E45-F0BC-41E1-A921-F291FD26F8BF}" presName="parTx" presStyleLbl="alignNode1" presStyleIdx="0" presStyleCnt="2">
        <dgm:presLayoutVars>
          <dgm:chMax val="0"/>
          <dgm:chPref val="0"/>
          <dgm:bulletEnabled val="1"/>
        </dgm:presLayoutVars>
      </dgm:prSet>
      <dgm:spPr/>
    </dgm:pt>
    <dgm:pt modelId="{21D40FE3-574C-4F6D-A809-5472D11A2F83}" type="pres">
      <dgm:prSet presAssocID="{8DAF4E45-F0BC-41E1-A921-F291FD26F8BF}" presName="desTx" presStyleLbl="alignAccFollowNode1" presStyleIdx="0" presStyleCnt="2">
        <dgm:presLayoutVars>
          <dgm:bulletEnabled val="1"/>
        </dgm:presLayoutVars>
      </dgm:prSet>
      <dgm:spPr/>
    </dgm:pt>
    <dgm:pt modelId="{34621A33-ADC3-403F-AF2F-694A27F246ED}" type="pres">
      <dgm:prSet presAssocID="{C4A83763-9434-4BE0-932B-DB916525ADC8}" presName="space" presStyleCnt="0"/>
      <dgm:spPr/>
    </dgm:pt>
    <dgm:pt modelId="{E25C8D98-B948-46CE-94FF-E8845C1168CE}" type="pres">
      <dgm:prSet presAssocID="{A64BA869-3F1A-4572-BF7D-E89DA949594B}" presName="composite" presStyleCnt="0"/>
      <dgm:spPr/>
    </dgm:pt>
    <dgm:pt modelId="{B4192E31-D16F-41E6-A191-6030404E3BEB}" type="pres">
      <dgm:prSet presAssocID="{A64BA869-3F1A-4572-BF7D-E89DA949594B}" presName="parTx" presStyleLbl="alignNode1" presStyleIdx="1" presStyleCnt="2">
        <dgm:presLayoutVars>
          <dgm:chMax val="0"/>
          <dgm:chPref val="0"/>
          <dgm:bulletEnabled val="1"/>
        </dgm:presLayoutVars>
      </dgm:prSet>
      <dgm:spPr/>
    </dgm:pt>
    <dgm:pt modelId="{9E9E5AAE-4685-41DE-8C4E-BD0763293406}" type="pres">
      <dgm:prSet presAssocID="{A64BA869-3F1A-4572-BF7D-E89DA949594B}" presName="desTx" presStyleLbl="alignAccFollowNode1" presStyleIdx="1" presStyleCnt="2">
        <dgm:presLayoutVars>
          <dgm:bulletEnabled val="1"/>
        </dgm:presLayoutVars>
      </dgm:prSet>
      <dgm:spPr/>
    </dgm:pt>
  </dgm:ptLst>
  <dgm:cxnLst>
    <dgm:cxn modelId="{09E1847C-5FD9-4828-B533-17DA35B8754D}" type="presOf" srcId="{39881159-93E4-4202-8E42-80CCFB683880}" destId="{9E9E5AAE-4685-41DE-8C4E-BD0763293406}" srcOrd="0" destOrd="5" presId="urn:microsoft.com/office/officeart/2005/8/layout/hList1"/>
    <dgm:cxn modelId="{7AE04CEA-C8CD-4DEF-8D60-73EBF5044E0D}" srcId="{F371E9D0-9E5E-4FAC-BDFA-594F27C46A6B}" destId="{11A76963-CC0A-4EE9-9250-3851B9302005}" srcOrd="3" destOrd="0" parTransId="{DCB54359-5B16-41C2-8F43-DEC5A43645C9}" sibTransId="{CE6B17C8-B274-4B00-9282-EDC29B5CE95D}"/>
    <dgm:cxn modelId="{7D80BB04-F9D7-4137-8F90-E93A34297639}" type="presOf" srcId="{1A62CDED-FA89-498F-AC0D-800FCD6B31BA}" destId="{9E9E5AAE-4685-41DE-8C4E-BD0763293406}" srcOrd="0" destOrd="12" presId="urn:microsoft.com/office/officeart/2005/8/layout/hList1"/>
    <dgm:cxn modelId="{824E70B9-B6E2-4A2B-ABBA-537B88EF768A}" srcId="{A64BA869-3F1A-4572-BF7D-E89DA949594B}" destId="{88B39BFD-42F9-41A3-BB5F-B958F99034BA}" srcOrd="1" destOrd="0" parTransId="{D61E8792-1E54-42E9-A9CD-0B96CCC157A6}" sibTransId="{837F495E-74D5-4A5B-8D20-55B2E8FCB88F}"/>
    <dgm:cxn modelId="{5DE6511F-991C-4F68-9E74-9AC88501D111}" srcId="{A64BA869-3F1A-4572-BF7D-E89DA949594B}" destId="{F371E9D0-9E5E-4FAC-BDFA-594F27C46A6B}" srcOrd="0" destOrd="0" parTransId="{F55AB3A3-648F-47AE-9595-36D20289658F}" sibTransId="{64A073B5-8121-40EF-B097-4663B5CDBCE5}"/>
    <dgm:cxn modelId="{E5E4A593-9A11-41AF-8CAE-08854B24CAC0}" srcId="{A9117C24-D1E8-4C01-84A1-FE26D9042B84}" destId="{E7787F26-12FC-43B8-86B7-D3E14FFD1DF9}" srcOrd="3" destOrd="0" parTransId="{51477C4E-B51D-4C18-9132-9006940864EA}" sibTransId="{00E82A63-706C-4AF4-BE33-9C5157BF3252}"/>
    <dgm:cxn modelId="{28D03050-1F9A-44B9-9CD5-B13D00C019A3}" type="presOf" srcId="{78595B4F-9CBC-4584-BAEC-F96B653E66E1}" destId="{9E9E5AAE-4685-41DE-8C4E-BD0763293406}" srcOrd="0" destOrd="2" presId="urn:microsoft.com/office/officeart/2005/8/layout/hList1"/>
    <dgm:cxn modelId="{EC29308D-A14F-4EAF-B70B-BB0642493A4B}" type="presOf" srcId="{20E7B2C5-892F-441F-A9B9-10F3841D35B7}" destId="{21D40FE3-574C-4F6D-A809-5472D11A2F83}" srcOrd="0" destOrd="11" presId="urn:microsoft.com/office/officeart/2005/8/layout/hList1"/>
    <dgm:cxn modelId="{DC5B96A7-5C7C-4A07-BBDB-B8B088868481}" srcId="{F371E9D0-9E5E-4FAC-BDFA-594F27C46A6B}" destId="{78595B4F-9CBC-4584-BAEC-F96B653E66E1}" srcOrd="1" destOrd="0" parTransId="{F882A778-E75A-4974-8172-88C7FA46BCF1}" sibTransId="{CEBF949C-C142-4328-8C22-DA3BBA4C68EF}"/>
    <dgm:cxn modelId="{0AAFDE5B-98C1-4DF2-85EC-1672C6B87DB9}" type="presOf" srcId="{11A76963-CC0A-4EE9-9250-3851B9302005}" destId="{9E9E5AAE-4685-41DE-8C4E-BD0763293406}" srcOrd="0" destOrd="4" presId="urn:microsoft.com/office/officeart/2005/8/layout/hList1"/>
    <dgm:cxn modelId="{2B85FD38-CECD-4AFC-9F42-51D9B0D9603B}" srcId="{F371E9D0-9E5E-4FAC-BDFA-594F27C46A6B}" destId="{AC2C3144-67DE-413C-9B95-58C490E0B3EA}" srcOrd="6" destOrd="0" parTransId="{B9FC8F45-6FB7-4ADD-B72A-C18ED95BB79F}" sibTransId="{81521F8B-DF56-43D0-B99C-498B8581414C}"/>
    <dgm:cxn modelId="{3CE16BE4-EC53-43C0-A0B8-4E1C59AB59DC}" type="presOf" srcId="{B3F9D057-854A-4E59-9894-5B721AB65C05}" destId="{9E9E5AAE-4685-41DE-8C4E-BD0763293406}" srcOrd="0" destOrd="11" presId="urn:microsoft.com/office/officeart/2005/8/layout/hList1"/>
    <dgm:cxn modelId="{21D9B574-7A9A-4466-8B5B-BC8FF97E92A8}" type="presOf" srcId="{1F4EAF9C-BBCD-4D39-A77B-DE886F7BFFC3}" destId="{9E9E5AAE-4685-41DE-8C4E-BD0763293406}" srcOrd="0" destOrd="3" presId="urn:microsoft.com/office/officeart/2005/8/layout/hList1"/>
    <dgm:cxn modelId="{3EF25335-B35A-43EB-A274-BECEAF834197}" srcId="{88B39BFD-42F9-41A3-BB5F-B958F99034BA}" destId="{D3F29C93-BB2A-47C4-93A3-1DD3677F4CA9}" srcOrd="0" destOrd="0" parTransId="{EBDF5775-D200-4FFF-B4DA-29A767AD04B9}" sibTransId="{0ADBAE83-5F7E-4F7E-8A8E-3DF6CDBDD332}"/>
    <dgm:cxn modelId="{31AA29F9-A70C-4A5C-95DE-0D95CC81ACFB}" type="presOf" srcId="{23F95000-9F77-42F8-9B1C-722AAC9C7802}" destId="{9E9E5AAE-4685-41DE-8C4E-BD0763293406}" srcOrd="0" destOrd="6" presId="urn:microsoft.com/office/officeart/2005/8/layout/hList1"/>
    <dgm:cxn modelId="{ECE219A5-4925-47FC-AE22-76C314614F43}" type="presOf" srcId="{A64BA869-3F1A-4572-BF7D-E89DA949594B}" destId="{B4192E31-D16F-41E6-A191-6030404E3BEB}" srcOrd="0" destOrd="0" presId="urn:microsoft.com/office/officeart/2005/8/layout/hList1"/>
    <dgm:cxn modelId="{043DA945-59F9-457F-BD1C-A032B77728A4}" type="presOf" srcId="{C2203BBC-6EF4-46BD-B048-6C8DA2CFBDC3}" destId="{D3313866-D004-49A0-9D30-91B46A5E4511}" srcOrd="0" destOrd="0" presId="urn:microsoft.com/office/officeart/2005/8/layout/hList1"/>
    <dgm:cxn modelId="{D9154D43-D4FA-4702-8B37-100BA3112009}" type="presOf" srcId="{2F2723BA-09D8-4DF3-B3FE-077E5D6B4C28}" destId="{21D40FE3-574C-4F6D-A809-5472D11A2F83}" srcOrd="0" destOrd="2" presId="urn:microsoft.com/office/officeart/2005/8/layout/hList1"/>
    <dgm:cxn modelId="{59F8DE06-7651-46FC-A81B-532BE0A7D2F9}" srcId="{F371E9D0-9E5E-4FAC-BDFA-594F27C46A6B}" destId="{39881159-93E4-4202-8E42-80CCFB683880}" srcOrd="4" destOrd="0" parTransId="{4D82A7D4-B341-460A-A91C-F80961F51E61}" sibTransId="{059DB6D9-5D0E-4297-BFA7-0919E7E56E26}"/>
    <dgm:cxn modelId="{D9571E06-05AB-4D06-9C17-1B973F899FAD}" type="presOf" srcId="{667AE315-C35D-430D-AE0A-84C5B5CE3355}" destId="{9E9E5AAE-4685-41DE-8C4E-BD0763293406}" srcOrd="0" destOrd="1" presId="urn:microsoft.com/office/officeart/2005/8/layout/hList1"/>
    <dgm:cxn modelId="{CF985DC6-A225-4181-BD49-B85E135A6FB8}" srcId="{88B39BFD-42F9-41A3-BB5F-B958F99034BA}" destId="{17DB3D47-CD28-4063-91FA-8EE946A9E25E}" srcOrd="4" destOrd="0" parTransId="{140A04A2-DC2E-46A8-951F-87FE68724EC0}" sibTransId="{BC4C86D2-5408-45C7-8B32-8BB6553E7AAA}"/>
    <dgm:cxn modelId="{9D5A06B6-4439-4978-A45A-16B15BDB84CC}" srcId="{88B39BFD-42F9-41A3-BB5F-B958F99034BA}" destId="{B0DB3C33-C2CD-4660-BF8E-DE94BFCFCD9E}" srcOrd="1" destOrd="0" parTransId="{85B747F6-6518-4B47-8AC9-088AF572565F}" sibTransId="{2B2AEDB9-8B59-45F5-AD88-D849BA4591F0}"/>
    <dgm:cxn modelId="{D45F5546-D56A-466F-B7C5-E6D1783255DF}" type="presOf" srcId="{DCDD1044-E8D2-43E4-9242-425A3B06393E}" destId="{21D40FE3-574C-4F6D-A809-5472D11A2F83}" srcOrd="0" destOrd="9" presId="urn:microsoft.com/office/officeart/2005/8/layout/hList1"/>
    <dgm:cxn modelId="{A213F23E-CB1D-4A48-98AB-8561FAF60C35}" type="presOf" srcId="{8DAF4E45-F0BC-41E1-A921-F291FD26F8BF}" destId="{65581120-9447-4A53-8433-B3E7E8C11E0E}" srcOrd="0" destOrd="0" presId="urn:microsoft.com/office/officeart/2005/8/layout/hList1"/>
    <dgm:cxn modelId="{DF899688-0BB0-4BDE-8745-F9EF0F8C813F}" srcId="{A9117C24-D1E8-4C01-84A1-FE26D9042B84}" destId="{54797A39-A94C-47E2-9058-3798FFB2B55E}" srcOrd="0" destOrd="0" parTransId="{CFB39D9A-56A0-4FEF-99BC-72CDB1B6D7E0}" sibTransId="{B403C3D5-093E-4170-9045-C1E663C79A72}"/>
    <dgm:cxn modelId="{07E3E5FC-3693-409C-9DA8-37AAE2C09937}" type="presOf" srcId="{17DB3D47-CD28-4063-91FA-8EE946A9E25E}" destId="{9E9E5AAE-4685-41DE-8C4E-BD0763293406}" srcOrd="0" destOrd="13" presId="urn:microsoft.com/office/officeart/2005/8/layout/hList1"/>
    <dgm:cxn modelId="{1E223E89-C8ED-4EC3-82D8-D176C98FDAA2}" srcId="{A9117C24-D1E8-4C01-84A1-FE26D9042B84}" destId="{DCA424C9-519F-44C8-B882-2A7F5286EF1E}" srcOrd="2" destOrd="0" parTransId="{8512A213-6DD2-41BB-AF60-3D5648180445}" sibTransId="{1B686C8B-D33E-49F5-805C-5AB6CF26E551}"/>
    <dgm:cxn modelId="{B7066A4C-8FA4-498D-A588-6AB4F30866CD}" type="presOf" srcId="{A9117C24-D1E8-4C01-84A1-FE26D9042B84}" destId="{21D40FE3-574C-4F6D-A809-5472D11A2F83}" srcOrd="0" destOrd="0" presId="urn:microsoft.com/office/officeart/2005/8/layout/hList1"/>
    <dgm:cxn modelId="{C8A9BEAD-9224-4446-A7F1-A78E637482EC}" srcId="{4F154A09-B11E-483F-B9AE-8AD83EC8586E}" destId="{A4266202-10BB-4176-A7CA-FE0248B20A46}" srcOrd="6" destOrd="0" parTransId="{1885DBFB-43C7-4DF1-ACBF-79F81FA1DD47}" sibTransId="{4903C73C-5CA7-4603-A7DA-8153565E23F1}"/>
    <dgm:cxn modelId="{5051D048-AB25-4F8D-8278-40583EAAA39A}" type="presOf" srcId="{AC2C3144-67DE-413C-9B95-58C490E0B3EA}" destId="{9E9E5AAE-4685-41DE-8C4E-BD0763293406}" srcOrd="0" destOrd="7" presId="urn:microsoft.com/office/officeart/2005/8/layout/hList1"/>
    <dgm:cxn modelId="{4FA102DE-3948-4A0A-BE5B-0867ADA45CF3}" type="presOf" srcId="{7AD65305-9409-4103-BF6A-2CBC864167A5}" destId="{21D40FE3-574C-4F6D-A809-5472D11A2F83}" srcOrd="0" destOrd="8" presId="urn:microsoft.com/office/officeart/2005/8/layout/hList1"/>
    <dgm:cxn modelId="{4A621661-1620-4FC8-86B6-22C8A3634146}" srcId="{4F154A09-B11E-483F-B9AE-8AD83EC8586E}" destId="{AA18F45A-AD01-46EF-B33F-359945F82F85}" srcOrd="0" destOrd="0" parTransId="{A3863A61-D8FC-41D7-B976-9076F3028336}" sibTransId="{0CEBFCEF-31E8-4636-9C27-FB9C4005AB96}"/>
    <dgm:cxn modelId="{5DF85F3A-BBD6-42F4-A164-035A499D15A6}" type="presOf" srcId="{1877C78A-8CFD-4CCB-B86C-A8EF4F2D42DA}" destId="{21D40FE3-574C-4F6D-A809-5472D11A2F83}" srcOrd="0" destOrd="12" presId="urn:microsoft.com/office/officeart/2005/8/layout/hList1"/>
    <dgm:cxn modelId="{9288C28D-E700-4A0B-AE3C-DF06836B7512}" srcId="{F371E9D0-9E5E-4FAC-BDFA-594F27C46A6B}" destId="{1F4EAF9C-BBCD-4D39-A77B-DE886F7BFFC3}" srcOrd="2" destOrd="0" parTransId="{4215C9DB-7CB4-4DF9-B7E9-B1E6068AA70D}" sibTransId="{84E011C6-B8E3-4C27-9E46-8C61E62B07B7}"/>
    <dgm:cxn modelId="{A441AAC5-E445-4535-82AE-40231B2FCF1E}" type="presOf" srcId="{E7787F26-12FC-43B8-86B7-D3E14FFD1DF9}" destId="{21D40FE3-574C-4F6D-A809-5472D11A2F83}" srcOrd="0" destOrd="4" presId="urn:microsoft.com/office/officeart/2005/8/layout/hList1"/>
    <dgm:cxn modelId="{35A027BA-584E-499B-B931-72B44B8AE78F}" srcId="{C2203BBC-6EF4-46BD-B048-6C8DA2CFBDC3}" destId="{A64BA869-3F1A-4572-BF7D-E89DA949594B}" srcOrd="1" destOrd="0" parTransId="{9EFC6832-60F8-4885-83DC-5DD876F5E7AF}" sibTransId="{6FFE2DC9-D0D7-43E6-972E-604F805A4A4D}"/>
    <dgm:cxn modelId="{C9245A0F-D75C-464B-B219-ABC89E5F33FD}" srcId="{4F154A09-B11E-483F-B9AE-8AD83EC8586E}" destId="{20803A71-930F-4553-90EE-70BE1F9073EE}" srcOrd="3" destOrd="0" parTransId="{17F618D9-548F-4C1C-A14B-FE49DBCF5D3A}" sibTransId="{1D7015CF-DB17-4C7E-AEA3-48EBB95106C6}"/>
    <dgm:cxn modelId="{0BC91D73-DDCC-4AD1-B4E0-D5A92753783C}" srcId="{4F154A09-B11E-483F-B9AE-8AD83EC8586E}" destId="{7AD65305-9409-4103-BF6A-2CBC864167A5}" srcOrd="1" destOrd="0" parTransId="{5EE1A416-3A04-4331-8170-FA376A0EEB15}" sibTransId="{B785ED83-A335-4177-9A41-0B1832127E56}"/>
    <dgm:cxn modelId="{58F0DA88-F12F-420B-A708-82C9E5BED325}" type="presOf" srcId="{D3F29C93-BB2A-47C4-93A3-1DD3677F4CA9}" destId="{9E9E5AAE-4685-41DE-8C4E-BD0763293406}" srcOrd="0" destOrd="9" presId="urn:microsoft.com/office/officeart/2005/8/layout/hList1"/>
    <dgm:cxn modelId="{934A2DAC-4F7E-4849-9BDB-FD2134A4A633}" type="presOf" srcId="{44A3586F-1F92-47C3-9023-D64D24942CAF}" destId="{21D40FE3-574C-4F6D-A809-5472D11A2F83}" srcOrd="0" destOrd="5" presId="urn:microsoft.com/office/officeart/2005/8/layout/hList1"/>
    <dgm:cxn modelId="{CE173783-73F4-4DBF-B1C5-314917ECE719}" srcId="{88B39BFD-42F9-41A3-BB5F-B958F99034BA}" destId="{B3F9D057-854A-4E59-9894-5B721AB65C05}" srcOrd="2" destOrd="0" parTransId="{5CCB5242-CFE8-4371-809A-34BBA9A84464}" sibTransId="{A3554EF8-0B56-409B-ADDE-AC23FCC5FABA}"/>
    <dgm:cxn modelId="{7542A97E-2FE5-4008-8AF7-A6226C0F767B}" type="presOf" srcId="{4F154A09-B11E-483F-B9AE-8AD83EC8586E}" destId="{21D40FE3-574C-4F6D-A809-5472D11A2F83}" srcOrd="0" destOrd="6" presId="urn:microsoft.com/office/officeart/2005/8/layout/hList1"/>
    <dgm:cxn modelId="{1062B2B1-8974-4CE0-BC3A-4DE803A4608C}" type="presOf" srcId="{B0DB3C33-C2CD-4660-BF8E-DE94BFCFCD9E}" destId="{9E9E5AAE-4685-41DE-8C4E-BD0763293406}" srcOrd="0" destOrd="10" presId="urn:microsoft.com/office/officeart/2005/8/layout/hList1"/>
    <dgm:cxn modelId="{B94EA13C-0A23-443A-84DC-9F4D60C5929E}" srcId="{4F154A09-B11E-483F-B9AE-8AD83EC8586E}" destId="{20E7B2C5-892F-441F-A9B9-10F3841D35B7}" srcOrd="4" destOrd="0" parTransId="{AA577D0C-736A-4D00-9853-64B59FF00F82}" sibTransId="{BA900A1C-880A-4161-93C7-7248EA404BB7}"/>
    <dgm:cxn modelId="{C921C049-A3F3-4987-885E-B93759FA09A1}" srcId="{8DAF4E45-F0BC-41E1-A921-F291FD26F8BF}" destId="{A9117C24-D1E8-4C01-84A1-FE26D9042B84}" srcOrd="0" destOrd="0" parTransId="{90D2A5B2-3F75-46F3-860A-168D54ABC536}" sibTransId="{ED6C47C4-4B2D-4E2C-81AF-A140F1C7708A}"/>
    <dgm:cxn modelId="{45296193-7037-4176-AB76-341FC93556AC}" type="presOf" srcId="{AA18F45A-AD01-46EF-B33F-359945F82F85}" destId="{21D40FE3-574C-4F6D-A809-5472D11A2F83}" srcOrd="0" destOrd="7" presId="urn:microsoft.com/office/officeart/2005/8/layout/hList1"/>
    <dgm:cxn modelId="{B085EE23-2184-4359-BE17-CDCD0BA08905}" srcId="{4F154A09-B11E-483F-B9AE-8AD83EC8586E}" destId="{DCDD1044-E8D2-43E4-9242-425A3B06393E}" srcOrd="2" destOrd="0" parTransId="{3DF4DFDE-077E-4B4D-82A2-3529DDB1FBF2}" sibTransId="{EC9962BA-C4D6-49AD-BD25-A95B6D0495CA}"/>
    <dgm:cxn modelId="{A39A5463-B9E0-4AEE-99A9-ACFC8E8A0DD5}" srcId="{8DAF4E45-F0BC-41E1-A921-F291FD26F8BF}" destId="{4F154A09-B11E-483F-B9AE-8AD83EC8586E}" srcOrd="1" destOrd="0" parTransId="{F68A51FD-0826-4473-8CCD-196D6DCDA38F}" sibTransId="{F02DE755-41F5-463C-AC76-3BB69D06FACC}"/>
    <dgm:cxn modelId="{E310C951-F714-4D6A-81CF-E14DF822EDAC}" srcId="{A9117C24-D1E8-4C01-84A1-FE26D9042B84}" destId="{2F2723BA-09D8-4DF3-B3FE-077E5D6B4C28}" srcOrd="1" destOrd="0" parTransId="{6CE230CB-950F-4F39-A94F-B142BDD271FF}" sibTransId="{D0ED3319-5CDB-4428-A505-53ABD7557187}"/>
    <dgm:cxn modelId="{5F26E9C0-B2ED-40CF-84B4-E9FFE8836289}" srcId="{A9117C24-D1E8-4C01-84A1-FE26D9042B84}" destId="{44A3586F-1F92-47C3-9023-D64D24942CAF}" srcOrd="4" destOrd="0" parTransId="{294D5925-C37D-4291-8A4C-A1F397C08AF8}" sibTransId="{643FEBE4-DE97-43DC-8E9A-02F782AB44CE}"/>
    <dgm:cxn modelId="{3AC191F3-87E7-4646-BFDC-C7CE1CABD701}" type="presOf" srcId="{DCA424C9-519F-44C8-B882-2A7F5286EF1E}" destId="{21D40FE3-574C-4F6D-A809-5472D11A2F83}" srcOrd="0" destOrd="3" presId="urn:microsoft.com/office/officeart/2005/8/layout/hList1"/>
    <dgm:cxn modelId="{9E7A8B02-AA2D-41DD-B7C0-B970738328D6}" type="presOf" srcId="{88B39BFD-42F9-41A3-BB5F-B958F99034BA}" destId="{9E9E5AAE-4685-41DE-8C4E-BD0763293406}" srcOrd="0" destOrd="8" presId="urn:microsoft.com/office/officeart/2005/8/layout/hList1"/>
    <dgm:cxn modelId="{81AA660F-207B-4ACA-967F-93725F30A0A5}" type="presOf" srcId="{A4266202-10BB-4176-A7CA-FE0248B20A46}" destId="{21D40FE3-574C-4F6D-A809-5472D11A2F83}" srcOrd="0" destOrd="13" presId="urn:microsoft.com/office/officeart/2005/8/layout/hList1"/>
    <dgm:cxn modelId="{2D4CA909-0B1B-4CBA-9C35-092A7238660F}" srcId="{88B39BFD-42F9-41A3-BB5F-B958F99034BA}" destId="{1A62CDED-FA89-498F-AC0D-800FCD6B31BA}" srcOrd="3" destOrd="0" parTransId="{EB025B8A-7A4A-4C00-B263-4884A10CDCAF}" sibTransId="{A5A14E0C-D3C4-4177-B008-70F8D2CE3F5E}"/>
    <dgm:cxn modelId="{376C35D3-3EA6-4E60-8D64-97F17F28F10C}" type="presOf" srcId="{20803A71-930F-4553-90EE-70BE1F9073EE}" destId="{21D40FE3-574C-4F6D-A809-5472D11A2F83}" srcOrd="0" destOrd="10" presId="urn:microsoft.com/office/officeart/2005/8/layout/hList1"/>
    <dgm:cxn modelId="{588558A4-C9F3-4414-BCAF-395A9A0801FA}" srcId="{4F154A09-B11E-483F-B9AE-8AD83EC8586E}" destId="{1877C78A-8CFD-4CCB-B86C-A8EF4F2D42DA}" srcOrd="5" destOrd="0" parTransId="{5BDA1E91-8FDD-4BD7-A349-5ED10CD93E5E}" sibTransId="{ABC40342-864C-48B8-B772-5B56365988A4}"/>
    <dgm:cxn modelId="{E896CA8D-833A-4BE0-859F-B82629931A71}" type="presOf" srcId="{F371E9D0-9E5E-4FAC-BDFA-594F27C46A6B}" destId="{9E9E5AAE-4685-41DE-8C4E-BD0763293406}" srcOrd="0" destOrd="0" presId="urn:microsoft.com/office/officeart/2005/8/layout/hList1"/>
    <dgm:cxn modelId="{E3543993-37B5-4822-B616-C950B1966CEB}" srcId="{F371E9D0-9E5E-4FAC-BDFA-594F27C46A6B}" destId="{667AE315-C35D-430D-AE0A-84C5B5CE3355}" srcOrd="0" destOrd="0" parTransId="{E633CEA3-A3D4-43E2-B6AE-7D8E2697DC2B}" sibTransId="{F4A8B289-EB28-445D-9318-417D4AE9C177}"/>
    <dgm:cxn modelId="{48080C4F-2830-4226-BAFA-3400739F5C04}" srcId="{F371E9D0-9E5E-4FAC-BDFA-594F27C46A6B}" destId="{23F95000-9F77-42F8-9B1C-722AAC9C7802}" srcOrd="5" destOrd="0" parTransId="{DE30D713-3DC3-4AB0-A1BC-EA7530D1EABE}" sibTransId="{4AA0799F-3AD7-4405-8100-0BD41105A8BF}"/>
    <dgm:cxn modelId="{84892BF0-1EC0-4C27-9618-4BD100010885}" type="presOf" srcId="{54797A39-A94C-47E2-9058-3798FFB2B55E}" destId="{21D40FE3-574C-4F6D-A809-5472D11A2F83}" srcOrd="0" destOrd="1" presId="urn:microsoft.com/office/officeart/2005/8/layout/hList1"/>
    <dgm:cxn modelId="{2E508211-CAB7-4E4A-9BDB-9BC14B90E7C5}" srcId="{C2203BBC-6EF4-46BD-B048-6C8DA2CFBDC3}" destId="{8DAF4E45-F0BC-41E1-A921-F291FD26F8BF}" srcOrd="0" destOrd="0" parTransId="{CA93136E-9851-4055-B1B2-550CDFC7B700}" sibTransId="{C4A83763-9434-4BE0-932B-DB916525ADC8}"/>
    <dgm:cxn modelId="{035DF6EB-3D0C-4CEB-A01C-783F839F0567}" type="presParOf" srcId="{D3313866-D004-49A0-9D30-91B46A5E4511}" destId="{594C334D-509D-4AEA-A95E-E12C7C379939}" srcOrd="0" destOrd="0" presId="urn:microsoft.com/office/officeart/2005/8/layout/hList1"/>
    <dgm:cxn modelId="{2EFE250E-470C-4E2E-8299-7454449F9345}" type="presParOf" srcId="{594C334D-509D-4AEA-A95E-E12C7C379939}" destId="{65581120-9447-4A53-8433-B3E7E8C11E0E}" srcOrd="0" destOrd="0" presId="urn:microsoft.com/office/officeart/2005/8/layout/hList1"/>
    <dgm:cxn modelId="{A1CCA608-E198-4A8B-9393-9BB3A4B53F76}" type="presParOf" srcId="{594C334D-509D-4AEA-A95E-E12C7C379939}" destId="{21D40FE3-574C-4F6D-A809-5472D11A2F83}" srcOrd="1" destOrd="0" presId="urn:microsoft.com/office/officeart/2005/8/layout/hList1"/>
    <dgm:cxn modelId="{5D7A1E05-AE1F-4C4B-81A7-96AEC3F88BCB}" type="presParOf" srcId="{D3313866-D004-49A0-9D30-91B46A5E4511}" destId="{34621A33-ADC3-403F-AF2F-694A27F246ED}" srcOrd="1" destOrd="0" presId="urn:microsoft.com/office/officeart/2005/8/layout/hList1"/>
    <dgm:cxn modelId="{4001B9BB-66A7-4435-80C5-28EA8684A0CD}" type="presParOf" srcId="{D3313866-D004-49A0-9D30-91B46A5E4511}" destId="{E25C8D98-B948-46CE-94FF-E8845C1168CE}" srcOrd="2" destOrd="0" presId="urn:microsoft.com/office/officeart/2005/8/layout/hList1"/>
    <dgm:cxn modelId="{7315DF0E-A57A-4DA7-A193-0C13E650D756}" type="presParOf" srcId="{E25C8D98-B948-46CE-94FF-E8845C1168CE}" destId="{B4192E31-D16F-41E6-A191-6030404E3BEB}" srcOrd="0" destOrd="0" presId="urn:microsoft.com/office/officeart/2005/8/layout/hList1"/>
    <dgm:cxn modelId="{03076B1B-F082-4D9B-896D-3ACC43EE5011}" type="presParOf" srcId="{E25C8D98-B948-46CE-94FF-E8845C1168CE}" destId="{9E9E5AAE-4685-41DE-8C4E-BD076329340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1CFE73-9D43-49A1-BFE5-3AA67A2103AE}"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7BDBD7E6-4EB0-410A-9992-6344DA927BAA}">
      <dgm:prSet custT="1"/>
      <dgm:spPr/>
      <dgm:t>
        <a:bodyPr/>
        <a:lstStyle/>
        <a:p>
          <a:pPr rtl="0"/>
          <a:r>
            <a:rPr lang="en-US" sz="1800" dirty="0"/>
            <a:t>Product Vision</a:t>
          </a:r>
        </a:p>
      </dgm:t>
    </dgm:pt>
    <dgm:pt modelId="{71255D4D-2245-43CE-AA19-6755B9FF4157}" type="parTrans" cxnId="{3E03E628-5DF3-4C78-8192-E1A810494682}">
      <dgm:prSet/>
      <dgm:spPr/>
      <dgm:t>
        <a:bodyPr/>
        <a:lstStyle/>
        <a:p>
          <a:endParaRPr lang="en-US" sz="2400"/>
        </a:p>
      </dgm:t>
    </dgm:pt>
    <dgm:pt modelId="{32985A90-7AAD-4C7C-8940-B0C4CDFDCA53}" type="sibTrans" cxnId="{3E03E628-5DF3-4C78-8192-E1A810494682}">
      <dgm:prSet/>
      <dgm:spPr/>
      <dgm:t>
        <a:bodyPr/>
        <a:lstStyle/>
        <a:p>
          <a:endParaRPr lang="en-US" sz="2400"/>
        </a:p>
      </dgm:t>
    </dgm:pt>
    <dgm:pt modelId="{BF4C8F9F-6595-4ACB-9F14-F7AD50F11637}">
      <dgm:prSet custT="1"/>
      <dgm:spPr/>
      <dgm:t>
        <a:bodyPr/>
        <a:lstStyle/>
        <a:p>
          <a:pPr rtl="0"/>
          <a:r>
            <a:rPr lang="en-US" sz="1800" dirty="0"/>
            <a:t>Product Backlog</a:t>
          </a:r>
        </a:p>
      </dgm:t>
    </dgm:pt>
    <dgm:pt modelId="{0EBC5828-9A7D-49A8-9154-F491FC7AE7FE}" type="parTrans" cxnId="{EE07C00F-5D80-4E26-87D1-A098FF027B72}">
      <dgm:prSet/>
      <dgm:spPr/>
      <dgm:t>
        <a:bodyPr/>
        <a:lstStyle/>
        <a:p>
          <a:endParaRPr lang="en-US" sz="2400"/>
        </a:p>
      </dgm:t>
    </dgm:pt>
    <dgm:pt modelId="{1B41BEE3-FAAF-4A66-8C0A-9B61AD178C27}" type="sibTrans" cxnId="{EE07C00F-5D80-4E26-87D1-A098FF027B72}">
      <dgm:prSet/>
      <dgm:spPr/>
      <dgm:t>
        <a:bodyPr/>
        <a:lstStyle/>
        <a:p>
          <a:endParaRPr lang="en-US" sz="2400"/>
        </a:p>
      </dgm:t>
    </dgm:pt>
    <dgm:pt modelId="{5031DBD0-1AD5-442D-9ACF-2E4C3538A7E9}">
      <dgm:prSet custT="1"/>
      <dgm:spPr/>
      <dgm:t>
        <a:bodyPr/>
        <a:lstStyle/>
        <a:p>
          <a:pPr rtl="0"/>
          <a:r>
            <a:rPr lang="en-US" sz="2000" dirty="0"/>
            <a:t>Project Kickoff</a:t>
          </a:r>
        </a:p>
      </dgm:t>
    </dgm:pt>
    <dgm:pt modelId="{C3EB4A8A-A5F3-4E94-B869-0000B2AF81B9}" type="parTrans" cxnId="{9BB971DD-424B-4A80-8A4E-05A95033652A}">
      <dgm:prSet/>
      <dgm:spPr/>
      <dgm:t>
        <a:bodyPr/>
        <a:lstStyle/>
        <a:p>
          <a:endParaRPr lang="en-US" sz="2400"/>
        </a:p>
      </dgm:t>
    </dgm:pt>
    <dgm:pt modelId="{56292147-9848-4A9A-A948-44EA9ECF96BC}" type="sibTrans" cxnId="{9BB971DD-424B-4A80-8A4E-05A95033652A}">
      <dgm:prSet/>
      <dgm:spPr/>
      <dgm:t>
        <a:bodyPr/>
        <a:lstStyle/>
        <a:p>
          <a:endParaRPr lang="en-US" sz="2400"/>
        </a:p>
      </dgm:t>
    </dgm:pt>
    <dgm:pt modelId="{A608DAC5-3583-4630-82C7-A884B7629DA4}">
      <dgm:prSet custT="1"/>
      <dgm:spPr/>
      <dgm:t>
        <a:bodyPr/>
        <a:lstStyle/>
        <a:p>
          <a:pPr rtl="0"/>
          <a:r>
            <a:rPr lang="en-US" sz="2000" dirty="0"/>
            <a:t>Release Planning</a:t>
          </a:r>
        </a:p>
      </dgm:t>
    </dgm:pt>
    <dgm:pt modelId="{A904AD94-B81C-456D-824C-3F977BA320FE}" type="parTrans" cxnId="{B2BB0E83-5522-4BDF-AEBF-7C2D11BE86B4}">
      <dgm:prSet/>
      <dgm:spPr/>
      <dgm:t>
        <a:bodyPr/>
        <a:lstStyle/>
        <a:p>
          <a:endParaRPr lang="en-US" sz="2400"/>
        </a:p>
      </dgm:t>
    </dgm:pt>
    <dgm:pt modelId="{4C8A3B06-9A8A-4E10-96DD-14060B152468}" type="sibTrans" cxnId="{B2BB0E83-5522-4BDF-AEBF-7C2D11BE86B4}">
      <dgm:prSet/>
      <dgm:spPr/>
      <dgm:t>
        <a:bodyPr/>
        <a:lstStyle/>
        <a:p>
          <a:endParaRPr lang="en-US" sz="2400"/>
        </a:p>
      </dgm:t>
    </dgm:pt>
    <dgm:pt modelId="{67E22716-198F-4619-93E4-2F290B22F85D}" type="pres">
      <dgm:prSet presAssocID="{D51CFE73-9D43-49A1-BFE5-3AA67A2103AE}" presName="Name0" presStyleCnt="0">
        <dgm:presLayoutVars>
          <dgm:dir/>
          <dgm:animLvl val="lvl"/>
          <dgm:resizeHandles val="exact"/>
        </dgm:presLayoutVars>
      </dgm:prSet>
      <dgm:spPr/>
    </dgm:pt>
    <dgm:pt modelId="{3A1E9706-9B37-4C19-9878-C532B85FDCBE}" type="pres">
      <dgm:prSet presAssocID="{A608DAC5-3583-4630-82C7-A884B7629DA4}" presName="boxAndChildren" presStyleCnt="0"/>
      <dgm:spPr/>
    </dgm:pt>
    <dgm:pt modelId="{48E9637D-497F-4A6B-9BEF-B681D35F4CDE}" type="pres">
      <dgm:prSet presAssocID="{A608DAC5-3583-4630-82C7-A884B7629DA4}" presName="parentTextBox" presStyleLbl="node1" presStyleIdx="0" presStyleCnt="4" custScaleY="2000000"/>
      <dgm:spPr/>
    </dgm:pt>
    <dgm:pt modelId="{81DE4399-46C3-4FCF-BD0B-952B7F32221D}" type="pres">
      <dgm:prSet presAssocID="{56292147-9848-4A9A-A948-44EA9ECF96BC}" presName="sp" presStyleCnt="0"/>
      <dgm:spPr/>
    </dgm:pt>
    <dgm:pt modelId="{CD206A99-4B14-4AFA-A971-162DBC146B31}" type="pres">
      <dgm:prSet presAssocID="{5031DBD0-1AD5-442D-9ACF-2E4C3538A7E9}" presName="arrowAndChildren" presStyleCnt="0"/>
      <dgm:spPr/>
    </dgm:pt>
    <dgm:pt modelId="{575F12AE-C8B0-4FFF-A488-5D69E89AE106}" type="pres">
      <dgm:prSet presAssocID="{5031DBD0-1AD5-442D-9ACF-2E4C3538A7E9}" presName="parentTextArrow" presStyleLbl="node1" presStyleIdx="1" presStyleCnt="4" custScaleY="2000000"/>
      <dgm:spPr/>
    </dgm:pt>
    <dgm:pt modelId="{CF355157-91DC-4C7E-89A6-E374B79022C9}" type="pres">
      <dgm:prSet presAssocID="{1B41BEE3-FAAF-4A66-8C0A-9B61AD178C27}" presName="sp" presStyleCnt="0"/>
      <dgm:spPr/>
    </dgm:pt>
    <dgm:pt modelId="{8B1265B5-D608-4EAC-9EAC-1BD1DEBBB196}" type="pres">
      <dgm:prSet presAssocID="{BF4C8F9F-6595-4ACB-9F14-F7AD50F11637}" presName="arrowAndChildren" presStyleCnt="0"/>
      <dgm:spPr/>
    </dgm:pt>
    <dgm:pt modelId="{433ED993-73DF-4E74-9AD7-E7815B562117}" type="pres">
      <dgm:prSet presAssocID="{BF4C8F9F-6595-4ACB-9F14-F7AD50F11637}" presName="parentTextArrow" presStyleLbl="node1" presStyleIdx="2" presStyleCnt="4" custScaleY="841789" custLinFactY="-47454" custLinFactNeighborX="419" custLinFactNeighborY="-100000"/>
      <dgm:spPr/>
    </dgm:pt>
    <dgm:pt modelId="{C9B01683-FE00-4A0D-9E86-8DC895BDC60C}" type="pres">
      <dgm:prSet presAssocID="{32985A90-7AAD-4C7C-8940-B0C4CDFDCA53}" presName="sp" presStyleCnt="0"/>
      <dgm:spPr/>
    </dgm:pt>
    <dgm:pt modelId="{3824B0A8-BF36-494B-8C2E-48C346463F2F}" type="pres">
      <dgm:prSet presAssocID="{7BDBD7E6-4EB0-410A-9992-6344DA927BAA}" presName="arrowAndChildren" presStyleCnt="0"/>
      <dgm:spPr/>
    </dgm:pt>
    <dgm:pt modelId="{1C84AC73-079C-4B41-95C3-D38EEEC4239E}" type="pres">
      <dgm:prSet presAssocID="{7BDBD7E6-4EB0-410A-9992-6344DA927BAA}" presName="parentTextArrow" presStyleLbl="node1" presStyleIdx="3" presStyleCnt="4" custScaleY="857879" custLinFactY="-108659" custLinFactNeighborX="-44" custLinFactNeighborY="-200000"/>
      <dgm:spPr/>
    </dgm:pt>
  </dgm:ptLst>
  <dgm:cxnLst>
    <dgm:cxn modelId="{2DF904C4-7454-42DF-AC59-30356B70BEE1}" type="presOf" srcId="{A608DAC5-3583-4630-82C7-A884B7629DA4}" destId="{48E9637D-497F-4A6B-9BEF-B681D35F4CDE}" srcOrd="0" destOrd="0" presId="urn:microsoft.com/office/officeart/2005/8/layout/process4"/>
    <dgm:cxn modelId="{819B4F3E-4B46-489A-80D1-084032FAA4A1}" type="presOf" srcId="{D51CFE73-9D43-49A1-BFE5-3AA67A2103AE}" destId="{67E22716-198F-4619-93E4-2F290B22F85D}" srcOrd="0" destOrd="0" presId="urn:microsoft.com/office/officeart/2005/8/layout/process4"/>
    <dgm:cxn modelId="{3F1D9EC5-6000-4DE0-8E1D-C7BB742DDDA4}" type="presOf" srcId="{5031DBD0-1AD5-442D-9ACF-2E4C3538A7E9}" destId="{575F12AE-C8B0-4FFF-A488-5D69E89AE106}" srcOrd="0" destOrd="0" presId="urn:microsoft.com/office/officeart/2005/8/layout/process4"/>
    <dgm:cxn modelId="{F6240E62-F860-40F6-95FB-8E542B6B9267}" type="presOf" srcId="{BF4C8F9F-6595-4ACB-9F14-F7AD50F11637}" destId="{433ED993-73DF-4E74-9AD7-E7815B562117}" srcOrd="0" destOrd="0" presId="urn:microsoft.com/office/officeart/2005/8/layout/process4"/>
    <dgm:cxn modelId="{9BB971DD-424B-4A80-8A4E-05A95033652A}" srcId="{D51CFE73-9D43-49A1-BFE5-3AA67A2103AE}" destId="{5031DBD0-1AD5-442D-9ACF-2E4C3538A7E9}" srcOrd="2" destOrd="0" parTransId="{C3EB4A8A-A5F3-4E94-B869-0000B2AF81B9}" sibTransId="{56292147-9848-4A9A-A948-44EA9ECF96BC}"/>
    <dgm:cxn modelId="{B2BB0E83-5522-4BDF-AEBF-7C2D11BE86B4}" srcId="{D51CFE73-9D43-49A1-BFE5-3AA67A2103AE}" destId="{A608DAC5-3583-4630-82C7-A884B7629DA4}" srcOrd="3" destOrd="0" parTransId="{A904AD94-B81C-456D-824C-3F977BA320FE}" sibTransId="{4C8A3B06-9A8A-4E10-96DD-14060B152468}"/>
    <dgm:cxn modelId="{EE07C00F-5D80-4E26-87D1-A098FF027B72}" srcId="{D51CFE73-9D43-49A1-BFE5-3AA67A2103AE}" destId="{BF4C8F9F-6595-4ACB-9F14-F7AD50F11637}" srcOrd="1" destOrd="0" parTransId="{0EBC5828-9A7D-49A8-9154-F491FC7AE7FE}" sibTransId="{1B41BEE3-FAAF-4A66-8C0A-9B61AD178C27}"/>
    <dgm:cxn modelId="{3E03E628-5DF3-4C78-8192-E1A810494682}" srcId="{D51CFE73-9D43-49A1-BFE5-3AA67A2103AE}" destId="{7BDBD7E6-4EB0-410A-9992-6344DA927BAA}" srcOrd="0" destOrd="0" parTransId="{71255D4D-2245-43CE-AA19-6755B9FF4157}" sibTransId="{32985A90-7AAD-4C7C-8940-B0C4CDFDCA53}"/>
    <dgm:cxn modelId="{6E7747C9-A7D8-42AF-8CA5-F7A7B7E0C836}" type="presOf" srcId="{7BDBD7E6-4EB0-410A-9992-6344DA927BAA}" destId="{1C84AC73-079C-4B41-95C3-D38EEEC4239E}" srcOrd="0" destOrd="0" presId="urn:microsoft.com/office/officeart/2005/8/layout/process4"/>
    <dgm:cxn modelId="{BB5C0E3E-262B-4611-A3B2-E845BAA214E4}" type="presParOf" srcId="{67E22716-198F-4619-93E4-2F290B22F85D}" destId="{3A1E9706-9B37-4C19-9878-C532B85FDCBE}" srcOrd="0" destOrd="0" presId="urn:microsoft.com/office/officeart/2005/8/layout/process4"/>
    <dgm:cxn modelId="{C4D64FA5-904D-4402-BA39-217C1E7DC4B9}" type="presParOf" srcId="{3A1E9706-9B37-4C19-9878-C532B85FDCBE}" destId="{48E9637D-497F-4A6B-9BEF-B681D35F4CDE}" srcOrd="0" destOrd="0" presId="urn:microsoft.com/office/officeart/2005/8/layout/process4"/>
    <dgm:cxn modelId="{87CBA1F5-06ED-4D2D-AF11-C9258CE523A4}" type="presParOf" srcId="{67E22716-198F-4619-93E4-2F290B22F85D}" destId="{81DE4399-46C3-4FCF-BD0B-952B7F32221D}" srcOrd="1" destOrd="0" presId="urn:microsoft.com/office/officeart/2005/8/layout/process4"/>
    <dgm:cxn modelId="{AF8B44D8-75E0-4611-A424-40EE8C7E1CEA}" type="presParOf" srcId="{67E22716-198F-4619-93E4-2F290B22F85D}" destId="{CD206A99-4B14-4AFA-A971-162DBC146B31}" srcOrd="2" destOrd="0" presId="urn:microsoft.com/office/officeart/2005/8/layout/process4"/>
    <dgm:cxn modelId="{05843520-9FE7-4C59-B28F-9360CAF7302E}" type="presParOf" srcId="{CD206A99-4B14-4AFA-A971-162DBC146B31}" destId="{575F12AE-C8B0-4FFF-A488-5D69E89AE106}" srcOrd="0" destOrd="0" presId="urn:microsoft.com/office/officeart/2005/8/layout/process4"/>
    <dgm:cxn modelId="{C992ADD1-0BDA-47B3-84D2-17E4AED0D448}" type="presParOf" srcId="{67E22716-198F-4619-93E4-2F290B22F85D}" destId="{CF355157-91DC-4C7E-89A6-E374B79022C9}" srcOrd="3" destOrd="0" presId="urn:microsoft.com/office/officeart/2005/8/layout/process4"/>
    <dgm:cxn modelId="{4B823E5B-BF04-4FDE-9D87-7DD7CB1A01C6}" type="presParOf" srcId="{67E22716-198F-4619-93E4-2F290B22F85D}" destId="{8B1265B5-D608-4EAC-9EAC-1BD1DEBBB196}" srcOrd="4" destOrd="0" presId="urn:microsoft.com/office/officeart/2005/8/layout/process4"/>
    <dgm:cxn modelId="{8E92CEB4-A1CA-4A10-93B2-9C0CF94B66CB}" type="presParOf" srcId="{8B1265B5-D608-4EAC-9EAC-1BD1DEBBB196}" destId="{433ED993-73DF-4E74-9AD7-E7815B562117}" srcOrd="0" destOrd="0" presId="urn:microsoft.com/office/officeart/2005/8/layout/process4"/>
    <dgm:cxn modelId="{7EBF984E-A3A9-4316-86E3-15C1956F0DB6}" type="presParOf" srcId="{67E22716-198F-4619-93E4-2F290B22F85D}" destId="{C9B01683-FE00-4A0D-9E86-8DC895BDC60C}" srcOrd="5" destOrd="0" presId="urn:microsoft.com/office/officeart/2005/8/layout/process4"/>
    <dgm:cxn modelId="{32468C63-F21D-4F77-9B2B-01E4411318A1}" type="presParOf" srcId="{67E22716-198F-4619-93E4-2F290B22F85D}" destId="{3824B0A8-BF36-494B-8C2E-48C346463F2F}" srcOrd="6" destOrd="0" presId="urn:microsoft.com/office/officeart/2005/8/layout/process4"/>
    <dgm:cxn modelId="{B7235CCB-8BCC-4195-BE07-7B30159579E6}" type="presParOf" srcId="{3824B0A8-BF36-494B-8C2E-48C346463F2F}" destId="{1C84AC73-079C-4B41-95C3-D38EEEC4239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07991E-0257-4697-83F3-9FAEC22657C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FA78414-79AB-44B3-B0B7-E6CA03F6E844}">
      <dgm:prSet custT="1"/>
      <dgm:spPr/>
      <dgm:t>
        <a:bodyPr/>
        <a:lstStyle/>
        <a:p>
          <a:pPr algn="l" rtl="0"/>
          <a:r>
            <a:rPr lang="en-US" sz="1600" dirty="0"/>
            <a:t>Phase1</a:t>
          </a:r>
        </a:p>
      </dgm:t>
    </dgm:pt>
    <dgm:pt modelId="{3CE04C94-F51E-4C3D-AD29-A104A9D974D0}" type="parTrans" cxnId="{238B851B-38FD-40C3-8B2C-0764B05B439D}">
      <dgm:prSet/>
      <dgm:spPr/>
      <dgm:t>
        <a:bodyPr/>
        <a:lstStyle/>
        <a:p>
          <a:endParaRPr lang="en-US" sz="1200"/>
        </a:p>
      </dgm:t>
    </dgm:pt>
    <dgm:pt modelId="{1117FD35-9C24-4A78-949C-B8693400B2C0}" type="sibTrans" cxnId="{238B851B-38FD-40C3-8B2C-0764B05B439D}">
      <dgm:prSet/>
      <dgm:spPr/>
      <dgm:t>
        <a:bodyPr/>
        <a:lstStyle/>
        <a:p>
          <a:endParaRPr lang="en-US" sz="1200"/>
        </a:p>
      </dgm:t>
    </dgm:pt>
    <dgm:pt modelId="{531C7028-F934-4489-AF22-F982AE853737}">
      <dgm:prSet custT="1"/>
      <dgm:spPr/>
      <dgm:t>
        <a:bodyPr/>
        <a:lstStyle/>
        <a:p>
          <a:pPr algn="l" rtl="0"/>
          <a:r>
            <a:rPr lang="en-US" sz="1600" dirty="0"/>
            <a:t>Phase2</a:t>
          </a:r>
        </a:p>
      </dgm:t>
    </dgm:pt>
    <dgm:pt modelId="{B4434136-9FEF-4381-A22A-93982923B307}" type="parTrans" cxnId="{ED564931-BDE3-40AA-8530-562160124B16}">
      <dgm:prSet/>
      <dgm:spPr/>
      <dgm:t>
        <a:bodyPr/>
        <a:lstStyle/>
        <a:p>
          <a:endParaRPr lang="en-US" sz="1200"/>
        </a:p>
      </dgm:t>
    </dgm:pt>
    <dgm:pt modelId="{BD604E28-DEB4-4969-9C6A-238100E8FECA}" type="sibTrans" cxnId="{ED564931-BDE3-40AA-8530-562160124B16}">
      <dgm:prSet/>
      <dgm:spPr/>
      <dgm:t>
        <a:bodyPr/>
        <a:lstStyle/>
        <a:p>
          <a:endParaRPr lang="en-US" sz="1200"/>
        </a:p>
      </dgm:t>
    </dgm:pt>
    <dgm:pt modelId="{5ACF85EB-C5E6-4ADA-876C-16531F0DC2AD}">
      <dgm:prSet custT="1"/>
      <dgm:spPr/>
      <dgm:t>
        <a:bodyPr/>
        <a:lstStyle/>
        <a:p>
          <a:pPr algn="l" rtl="0"/>
          <a:r>
            <a:rPr lang="en-US" sz="1600" dirty="0"/>
            <a:t>Phase3</a:t>
          </a:r>
        </a:p>
      </dgm:t>
    </dgm:pt>
    <dgm:pt modelId="{82AA24E3-6C9D-4E69-8B2E-BD482933053F}" type="parTrans" cxnId="{8B016160-1482-49C2-B9D1-87F597169AFA}">
      <dgm:prSet/>
      <dgm:spPr/>
      <dgm:t>
        <a:bodyPr/>
        <a:lstStyle/>
        <a:p>
          <a:endParaRPr lang="en-US" sz="1200"/>
        </a:p>
      </dgm:t>
    </dgm:pt>
    <dgm:pt modelId="{2A7C3F67-A9B5-480D-91CE-4F6EB00BE052}" type="sibTrans" cxnId="{8B016160-1482-49C2-B9D1-87F597169AFA}">
      <dgm:prSet/>
      <dgm:spPr/>
      <dgm:t>
        <a:bodyPr/>
        <a:lstStyle/>
        <a:p>
          <a:endParaRPr lang="en-US" sz="1200"/>
        </a:p>
      </dgm:t>
    </dgm:pt>
    <dgm:pt modelId="{8CC906BE-B374-492E-B36A-9CF98289570D}">
      <dgm:prSet custT="1"/>
      <dgm:spPr/>
      <dgm:t>
        <a:bodyPr/>
        <a:lstStyle/>
        <a:p>
          <a:pPr algn="l" rtl="0"/>
          <a:r>
            <a:rPr lang="en-US" sz="1600" dirty="0"/>
            <a:t>Phase4</a:t>
          </a:r>
        </a:p>
      </dgm:t>
    </dgm:pt>
    <dgm:pt modelId="{14D892C1-1BB2-43DA-93BF-CBA2E77B1B9A}" type="parTrans" cxnId="{BF6610BE-CB8E-44E3-AA4D-2EDAA4DE7D55}">
      <dgm:prSet/>
      <dgm:spPr/>
      <dgm:t>
        <a:bodyPr/>
        <a:lstStyle/>
        <a:p>
          <a:endParaRPr lang="en-US" sz="1200"/>
        </a:p>
      </dgm:t>
    </dgm:pt>
    <dgm:pt modelId="{146113D9-61D1-48AE-BB20-71515175A6E6}" type="sibTrans" cxnId="{BF6610BE-CB8E-44E3-AA4D-2EDAA4DE7D55}">
      <dgm:prSet/>
      <dgm:spPr/>
      <dgm:t>
        <a:bodyPr/>
        <a:lstStyle/>
        <a:p>
          <a:endParaRPr lang="en-US" sz="1200"/>
        </a:p>
      </dgm:t>
    </dgm:pt>
    <dgm:pt modelId="{9A050D65-2F10-4519-BFF2-1B3673BC80E2}">
      <dgm:prSet custT="1"/>
      <dgm:spPr/>
      <dgm:t>
        <a:bodyPr/>
        <a:lstStyle/>
        <a:p>
          <a:pPr algn="l" rtl="0"/>
          <a:r>
            <a:rPr lang="en-US" sz="1600" dirty="0"/>
            <a:t>Phase5</a:t>
          </a:r>
        </a:p>
      </dgm:t>
    </dgm:pt>
    <dgm:pt modelId="{0CC35757-4E53-4589-A247-13D8402A2CDB}" type="parTrans" cxnId="{AFCDA2F2-E500-4051-B3B6-24218060C0B0}">
      <dgm:prSet/>
      <dgm:spPr/>
      <dgm:t>
        <a:bodyPr/>
        <a:lstStyle/>
        <a:p>
          <a:endParaRPr lang="en-US" sz="1200"/>
        </a:p>
      </dgm:t>
    </dgm:pt>
    <dgm:pt modelId="{91CC6A59-F7A1-4F7B-8BD4-6F3DA314224C}" type="sibTrans" cxnId="{AFCDA2F2-E500-4051-B3B6-24218060C0B0}">
      <dgm:prSet/>
      <dgm:spPr/>
      <dgm:t>
        <a:bodyPr/>
        <a:lstStyle/>
        <a:p>
          <a:endParaRPr lang="en-US" sz="1200"/>
        </a:p>
      </dgm:t>
    </dgm:pt>
    <dgm:pt modelId="{4C63F574-523D-4052-8C74-C6C9B536DDF2}">
      <dgm:prSet custT="1"/>
      <dgm:spPr/>
      <dgm:t>
        <a:bodyPr/>
        <a:lstStyle/>
        <a:p>
          <a:pPr rtl="0"/>
          <a:r>
            <a:rPr lang="en-US" sz="1400" dirty="0"/>
            <a:t>Define</a:t>
          </a:r>
        </a:p>
      </dgm:t>
    </dgm:pt>
    <dgm:pt modelId="{E008BC5D-E91E-466C-8A0E-5A3EAFAE714E}" type="parTrans" cxnId="{B4A9876B-6E0C-4C4C-94D3-B56F4AD274AA}">
      <dgm:prSet/>
      <dgm:spPr/>
      <dgm:t>
        <a:bodyPr/>
        <a:lstStyle/>
        <a:p>
          <a:endParaRPr lang="en-US" sz="1200"/>
        </a:p>
      </dgm:t>
    </dgm:pt>
    <dgm:pt modelId="{88B02C41-4D36-4917-BACB-A8FD408AF7BB}" type="sibTrans" cxnId="{B4A9876B-6E0C-4C4C-94D3-B56F4AD274AA}">
      <dgm:prSet/>
      <dgm:spPr/>
      <dgm:t>
        <a:bodyPr/>
        <a:lstStyle/>
        <a:p>
          <a:endParaRPr lang="en-US" sz="1200"/>
        </a:p>
      </dgm:t>
    </dgm:pt>
    <dgm:pt modelId="{CAB9AF16-4841-457F-BA39-3C0211C4D59F}">
      <dgm:prSet custT="1"/>
      <dgm:spPr/>
      <dgm:t>
        <a:bodyPr/>
        <a:lstStyle/>
        <a:p>
          <a:pPr rtl="0"/>
          <a:r>
            <a:rPr lang="en-US" sz="1400" dirty="0"/>
            <a:t>Design</a:t>
          </a:r>
        </a:p>
      </dgm:t>
    </dgm:pt>
    <dgm:pt modelId="{751DC7DC-F95B-4BC7-B346-2A8BFE14B615}" type="parTrans" cxnId="{C45840C9-4F60-4BFC-BD19-5E856448576B}">
      <dgm:prSet/>
      <dgm:spPr/>
      <dgm:t>
        <a:bodyPr/>
        <a:lstStyle/>
        <a:p>
          <a:endParaRPr lang="en-US" sz="1200"/>
        </a:p>
      </dgm:t>
    </dgm:pt>
    <dgm:pt modelId="{17126211-F375-4C8A-8974-FDEE6058F4E7}" type="sibTrans" cxnId="{C45840C9-4F60-4BFC-BD19-5E856448576B}">
      <dgm:prSet/>
      <dgm:spPr/>
      <dgm:t>
        <a:bodyPr/>
        <a:lstStyle/>
        <a:p>
          <a:endParaRPr lang="en-US" sz="1200"/>
        </a:p>
      </dgm:t>
    </dgm:pt>
    <dgm:pt modelId="{80E2C1E8-BBAD-4F87-A584-5A3BC983AF6E}">
      <dgm:prSet custT="1"/>
      <dgm:spPr/>
      <dgm:t>
        <a:bodyPr/>
        <a:lstStyle/>
        <a:p>
          <a:pPr rtl="0"/>
          <a:r>
            <a:rPr lang="en-US" sz="1400" dirty="0"/>
            <a:t>Develop</a:t>
          </a:r>
        </a:p>
      </dgm:t>
    </dgm:pt>
    <dgm:pt modelId="{7D90261C-A224-48F9-A445-6132DC92B218}" type="parTrans" cxnId="{4A58F6A3-7617-4667-AB6D-C9ED35446575}">
      <dgm:prSet/>
      <dgm:spPr/>
      <dgm:t>
        <a:bodyPr/>
        <a:lstStyle/>
        <a:p>
          <a:endParaRPr lang="en-US" sz="1200"/>
        </a:p>
      </dgm:t>
    </dgm:pt>
    <dgm:pt modelId="{2FF33A68-7F96-441E-87A0-809ACC5D0DC0}" type="sibTrans" cxnId="{4A58F6A3-7617-4667-AB6D-C9ED35446575}">
      <dgm:prSet/>
      <dgm:spPr/>
      <dgm:t>
        <a:bodyPr/>
        <a:lstStyle/>
        <a:p>
          <a:endParaRPr lang="en-US" sz="1200"/>
        </a:p>
      </dgm:t>
    </dgm:pt>
    <dgm:pt modelId="{E4A35909-BF15-4408-8CE6-B039DE32E7EC}">
      <dgm:prSet custT="1"/>
      <dgm:spPr/>
      <dgm:t>
        <a:bodyPr/>
        <a:lstStyle/>
        <a:p>
          <a:pPr rtl="0"/>
          <a:r>
            <a:rPr lang="en-US" sz="1400" dirty="0"/>
            <a:t>Test</a:t>
          </a:r>
        </a:p>
      </dgm:t>
    </dgm:pt>
    <dgm:pt modelId="{B1AB2C3E-3B28-4C26-9985-F7BE29DDBBDC}" type="parTrans" cxnId="{2670CE87-3292-40A7-8016-82AA359EB7D5}">
      <dgm:prSet/>
      <dgm:spPr/>
      <dgm:t>
        <a:bodyPr/>
        <a:lstStyle/>
        <a:p>
          <a:endParaRPr lang="en-US" sz="1200"/>
        </a:p>
      </dgm:t>
    </dgm:pt>
    <dgm:pt modelId="{82EBF904-978B-48E5-BEAD-CE0ED151DEF9}" type="sibTrans" cxnId="{2670CE87-3292-40A7-8016-82AA359EB7D5}">
      <dgm:prSet/>
      <dgm:spPr/>
      <dgm:t>
        <a:bodyPr/>
        <a:lstStyle/>
        <a:p>
          <a:endParaRPr lang="en-US" sz="1200"/>
        </a:p>
      </dgm:t>
    </dgm:pt>
    <dgm:pt modelId="{AC1FA38B-1A0E-49F8-B328-2FD04A6CFEE0}">
      <dgm:prSet custT="1"/>
      <dgm:spPr/>
      <dgm:t>
        <a:bodyPr/>
        <a:lstStyle/>
        <a:p>
          <a:pPr rtl="0"/>
          <a:r>
            <a:rPr lang="en-US" sz="1400" dirty="0"/>
            <a:t>Deploy</a:t>
          </a:r>
        </a:p>
      </dgm:t>
    </dgm:pt>
    <dgm:pt modelId="{4D69D291-DBE3-4EE1-B015-9FEF808D10F8}" type="parTrans" cxnId="{A15BB496-305D-4692-905E-575A6AEFBC7E}">
      <dgm:prSet/>
      <dgm:spPr/>
      <dgm:t>
        <a:bodyPr/>
        <a:lstStyle/>
        <a:p>
          <a:endParaRPr lang="en-US" sz="1200"/>
        </a:p>
      </dgm:t>
    </dgm:pt>
    <dgm:pt modelId="{2F21BCB7-E6D7-42D5-8079-FB8BC09CCA3B}" type="sibTrans" cxnId="{A15BB496-305D-4692-905E-575A6AEFBC7E}">
      <dgm:prSet/>
      <dgm:spPr/>
      <dgm:t>
        <a:bodyPr/>
        <a:lstStyle/>
        <a:p>
          <a:endParaRPr lang="en-US" sz="1200"/>
        </a:p>
      </dgm:t>
    </dgm:pt>
    <dgm:pt modelId="{38F08F05-A099-4529-BBBF-F244A5F56F0B}">
      <dgm:prSet custT="1"/>
      <dgm:spPr/>
      <dgm:t>
        <a:bodyPr/>
        <a:lstStyle/>
        <a:p>
          <a:pPr algn="l" rtl="0"/>
          <a:r>
            <a:rPr lang="en-US" sz="1050" b="1" dirty="0"/>
            <a:t>$</a:t>
          </a:r>
        </a:p>
      </dgm:t>
    </dgm:pt>
    <dgm:pt modelId="{2AA9E3CC-B431-4A3F-9262-FE2D37CDD71F}" type="parTrans" cxnId="{8F7809A7-D4BA-42FA-9F07-394483FD31B6}">
      <dgm:prSet/>
      <dgm:spPr/>
      <dgm:t>
        <a:bodyPr/>
        <a:lstStyle/>
        <a:p>
          <a:endParaRPr lang="en-US" sz="1200"/>
        </a:p>
      </dgm:t>
    </dgm:pt>
    <dgm:pt modelId="{65F6A5E8-D576-4D2A-8819-88F10FADE8B1}" type="sibTrans" cxnId="{8F7809A7-D4BA-42FA-9F07-394483FD31B6}">
      <dgm:prSet/>
      <dgm:spPr/>
      <dgm:t>
        <a:bodyPr/>
        <a:lstStyle/>
        <a:p>
          <a:endParaRPr lang="en-US" sz="1200"/>
        </a:p>
      </dgm:t>
    </dgm:pt>
    <dgm:pt modelId="{5B25CF9F-A5CD-4FFA-B09B-45317F95D840}" type="pres">
      <dgm:prSet presAssocID="{7607991E-0257-4697-83F3-9FAEC22657C8}" presName="Name0" presStyleCnt="0">
        <dgm:presLayoutVars>
          <dgm:dir/>
          <dgm:animLvl val="lvl"/>
          <dgm:resizeHandles val="exact"/>
        </dgm:presLayoutVars>
      </dgm:prSet>
      <dgm:spPr/>
    </dgm:pt>
    <dgm:pt modelId="{E09688C1-3EFE-418D-BD63-13AB690257BD}" type="pres">
      <dgm:prSet presAssocID="{5FA78414-79AB-44B3-B0B7-E6CA03F6E844}" presName="linNode" presStyleCnt="0"/>
      <dgm:spPr/>
    </dgm:pt>
    <dgm:pt modelId="{BCE360B0-5BB2-404D-B99C-83BAB3C402C0}" type="pres">
      <dgm:prSet presAssocID="{5FA78414-79AB-44B3-B0B7-E6CA03F6E844}" presName="parentText" presStyleLbl="node1" presStyleIdx="0" presStyleCnt="6">
        <dgm:presLayoutVars>
          <dgm:chMax val="1"/>
          <dgm:bulletEnabled val="1"/>
        </dgm:presLayoutVars>
      </dgm:prSet>
      <dgm:spPr/>
    </dgm:pt>
    <dgm:pt modelId="{D3395A2E-A3B4-44DE-B8AD-492598C11925}" type="pres">
      <dgm:prSet presAssocID="{5FA78414-79AB-44B3-B0B7-E6CA03F6E844}" presName="descendantText" presStyleLbl="alignAccFollowNode1" presStyleIdx="0" presStyleCnt="5">
        <dgm:presLayoutVars>
          <dgm:bulletEnabled val="1"/>
        </dgm:presLayoutVars>
      </dgm:prSet>
      <dgm:spPr/>
    </dgm:pt>
    <dgm:pt modelId="{6FBD259E-A8C3-419A-972A-2FC5B77730B8}" type="pres">
      <dgm:prSet presAssocID="{1117FD35-9C24-4A78-949C-B8693400B2C0}" presName="sp" presStyleCnt="0"/>
      <dgm:spPr/>
    </dgm:pt>
    <dgm:pt modelId="{24CD4282-AB07-43E6-BBED-F7D362C734A6}" type="pres">
      <dgm:prSet presAssocID="{531C7028-F934-4489-AF22-F982AE853737}" presName="linNode" presStyleCnt="0"/>
      <dgm:spPr/>
    </dgm:pt>
    <dgm:pt modelId="{130BBA31-C502-4A2B-9D1B-BA6FC370EA4B}" type="pres">
      <dgm:prSet presAssocID="{531C7028-F934-4489-AF22-F982AE853737}" presName="parentText" presStyleLbl="node1" presStyleIdx="1" presStyleCnt="6">
        <dgm:presLayoutVars>
          <dgm:chMax val="1"/>
          <dgm:bulletEnabled val="1"/>
        </dgm:presLayoutVars>
      </dgm:prSet>
      <dgm:spPr/>
    </dgm:pt>
    <dgm:pt modelId="{0C7A6277-71D8-494C-8505-924EAD28A4F9}" type="pres">
      <dgm:prSet presAssocID="{531C7028-F934-4489-AF22-F982AE853737}" presName="descendantText" presStyleLbl="alignAccFollowNode1" presStyleIdx="1" presStyleCnt="5">
        <dgm:presLayoutVars>
          <dgm:bulletEnabled val="1"/>
        </dgm:presLayoutVars>
      </dgm:prSet>
      <dgm:spPr/>
    </dgm:pt>
    <dgm:pt modelId="{FFB9ABE9-7C1F-4290-A5FD-B16F64DC323E}" type="pres">
      <dgm:prSet presAssocID="{BD604E28-DEB4-4969-9C6A-238100E8FECA}" presName="sp" presStyleCnt="0"/>
      <dgm:spPr/>
    </dgm:pt>
    <dgm:pt modelId="{E18034D7-B5F9-42E8-B338-D917557BC5C8}" type="pres">
      <dgm:prSet presAssocID="{5ACF85EB-C5E6-4ADA-876C-16531F0DC2AD}" presName="linNode" presStyleCnt="0"/>
      <dgm:spPr/>
    </dgm:pt>
    <dgm:pt modelId="{620020FA-C224-4389-B0F2-1CFDC8131076}" type="pres">
      <dgm:prSet presAssocID="{5ACF85EB-C5E6-4ADA-876C-16531F0DC2AD}" presName="parentText" presStyleLbl="node1" presStyleIdx="2" presStyleCnt="6" custLinFactNeighborX="-138" custLinFactNeighborY="-2529">
        <dgm:presLayoutVars>
          <dgm:chMax val="1"/>
          <dgm:bulletEnabled val="1"/>
        </dgm:presLayoutVars>
      </dgm:prSet>
      <dgm:spPr/>
    </dgm:pt>
    <dgm:pt modelId="{2F1DD77E-6CA1-42CF-81D1-FA1AF4321E03}" type="pres">
      <dgm:prSet presAssocID="{5ACF85EB-C5E6-4ADA-876C-16531F0DC2AD}" presName="descendantText" presStyleLbl="alignAccFollowNode1" presStyleIdx="2" presStyleCnt="5">
        <dgm:presLayoutVars>
          <dgm:bulletEnabled val="1"/>
        </dgm:presLayoutVars>
      </dgm:prSet>
      <dgm:spPr/>
    </dgm:pt>
    <dgm:pt modelId="{45562E19-7ECE-45DB-99A2-01EC2C9E7E5A}" type="pres">
      <dgm:prSet presAssocID="{2A7C3F67-A9B5-480D-91CE-4F6EB00BE052}" presName="sp" presStyleCnt="0"/>
      <dgm:spPr/>
    </dgm:pt>
    <dgm:pt modelId="{E5AC8B9B-3DF1-4BD1-8F23-5560E07F2DFE}" type="pres">
      <dgm:prSet presAssocID="{8CC906BE-B374-492E-B36A-9CF98289570D}" presName="linNode" presStyleCnt="0"/>
      <dgm:spPr/>
    </dgm:pt>
    <dgm:pt modelId="{26DEEC52-ECFC-4FAA-AD29-059AA9915336}" type="pres">
      <dgm:prSet presAssocID="{8CC906BE-B374-492E-B36A-9CF98289570D}" presName="parentText" presStyleLbl="node1" presStyleIdx="3" presStyleCnt="6" custLinFactNeighborX="-138" custLinFactNeighborY="-2529">
        <dgm:presLayoutVars>
          <dgm:chMax val="1"/>
          <dgm:bulletEnabled val="1"/>
        </dgm:presLayoutVars>
      </dgm:prSet>
      <dgm:spPr/>
    </dgm:pt>
    <dgm:pt modelId="{CEEF203E-8FC7-4380-B567-F57AF6F15B3D}" type="pres">
      <dgm:prSet presAssocID="{8CC906BE-B374-492E-B36A-9CF98289570D}" presName="descendantText" presStyleLbl="alignAccFollowNode1" presStyleIdx="3" presStyleCnt="5">
        <dgm:presLayoutVars>
          <dgm:bulletEnabled val="1"/>
        </dgm:presLayoutVars>
      </dgm:prSet>
      <dgm:spPr/>
    </dgm:pt>
    <dgm:pt modelId="{890E9A70-3DB6-4BB5-B8CC-4A96C205B932}" type="pres">
      <dgm:prSet presAssocID="{146113D9-61D1-48AE-BB20-71515175A6E6}" presName="sp" presStyleCnt="0"/>
      <dgm:spPr/>
    </dgm:pt>
    <dgm:pt modelId="{5D1A8D3B-CD9F-4C9D-8214-F2D1D71EDB94}" type="pres">
      <dgm:prSet presAssocID="{9A050D65-2F10-4519-BFF2-1B3673BC80E2}" presName="linNode" presStyleCnt="0"/>
      <dgm:spPr/>
    </dgm:pt>
    <dgm:pt modelId="{39592A0E-9341-4531-8E64-07DB92F81EC8}" type="pres">
      <dgm:prSet presAssocID="{9A050D65-2F10-4519-BFF2-1B3673BC80E2}" presName="parentText" presStyleLbl="node1" presStyleIdx="4" presStyleCnt="6" custLinFactNeighborX="-138" custLinFactNeighborY="-2529">
        <dgm:presLayoutVars>
          <dgm:chMax val="1"/>
          <dgm:bulletEnabled val="1"/>
        </dgm:presLayoutVars>
      </dgm:prSet>
      <dgm:spPr/>
    </dgm:pt>
    <dgm:pt modelId="{38CA8649-1C1B-4AF7-9FBD-11B90A3DE8FB}" type="pres">
      <dgm:prSet presAssocID="{9A050D65-2F10-4519-BFF2-1B3673BC80E2}" presName="descendantText" presStyleLbl="alignAccFollowNode1" presStyleIdx="4" presStyleCnt="5">
        <dgm:presLayoutVars>
          <dgm:bulletEnabled val="1"/>
        </dgm:presLayoutVars>
      </dgm:prSet>
      <dgm:spPr/>
    </dgm:pt>
    <dgm:pt modelId="{4585C585-4B10-4EAB-BE32-29EDDCE97FAC}" type="pres">
      <dgm:prSet presAssocID="{91CC6A59-F7A1-4F7B-8BD4-6F3DA314224C}" presName="sp" presStyleCnt="0"/>
      <dgm:spPr/>
    </dgm:pt>
    <dgm:pt modelId="{C0335A88-110D-4C2B-B09C-D7BAD68D0085}" type="pres">
      <dgm:prSet presAssocID="{38F08F05-A099-4529-BBBF-F244A5F56F0B}" presName="linNode" presStyleCnt="0"/>
      <dgm:spPr/>
    </dgm:pt>
    <dgm:pt modelId="{87AB2F4A-E8D5-4AE0-8C92-7A1B3ACD6A21}" type="pres">
      <dgm:prSet presAssocID="{38F08F05-A099-4529-BBBF-F244A5F56F0B}" presName="parentText" presStyleLbl="node1" presStyleIdx="5" presStyleCnt="6" custLinFactNeighborX="-245" custLinFactNeighborY="-2529">
        <dgm:presLayoutVars>
          <dgm:chMax val="1"/>
          <dgm:bulletEnabled val="1"/>
        </dgm:presLayoutVars>
      </dgm:prSet>
      <dgm:spPr/>
    </dgm:pt>
  </dgm:ptLst>
  <dgm:cxnLst>
    <dgm:cxn modelId="{ACC5F8D5-7413-4CF3-B6E2-967F22ABC51F}" type="presOf" srcId="{5FA78414-79AB-44B3-B0B7-E6CA03F6E844}" destId="{BCE360B0-5BB2-404D-B99C-83BAB3C402C0}" srcOrd="0" destOrd="0" presId="urn:microsoft.com/office/officeart/2005/8/layout/vList5"/>
    <dgm:cxn modelId="{AFCDA2F2-E500-4051-B3B6-24218060C0B0}" srcId="{7607991E-0257-4697-83F3-9FAEC22657C8}" destId="{9A050D65-2F10-4519-BFF2-1B3673BC80E2}" srcOrd="4" destOrd="0" parTransId="{0CC35757-4E53-4589-A247-13D8402A2CDB}" sibTransId="{91CC6A59-F7A1-4F7B-8BD4-6F3DA314224C}"/>
    <dgm:cxn modelId="{ED564931-BDE3-40AA-8530-562160124B16}" srcId="{7607991E-0257-4697-83F3-9FAEC22657C8}" destId="{531C7028-F934-4489-AF22-F982AE853737}" srcOrd="1" destOrd="0" parTransId="{B4434136-9FEF-4381-A22A-93982923B307}" sibTransId="{BD604E28-DEB4-4969-9C6A-238100E8FECA}"/>
    <dgm:cxn modelId="{16F95555-6AD3-4571-A683-A99D9EA3027F}" type="presOf" srcId="{531C7028-F934-4489-AF22-F982AE853737}" destId="{130BBA31-C502-4A2B-9D1B-BA6FC370EA4B}" srcOrd="0" destOrd="0" presId="urn:microsoft.com/office/officeart/2005/8/layout/vList5"/>
    <dgm:cxn modelId="{8D87D017-BA42-4AB8-B107-F10BC012AB44}" type="presOf" srcId="{8CC906BE-B374-492E-B36A-9CF98289570D}" destId="{26DEEC52-ECFC-4FAA-AD29-059AA9915336}" srcOrd="0" destOrd="0" presId="urn:microsoft.com/office/officeart/2005/8/layout/vList5"/>
    <dgm:cxn modelId="{33719837-46A0-40E9-9815-3E4591620F6A}" type="presOf" srcId="{80E2C1E8-BBAD-4F87-A584-5A3BC983AF6E}" destId="{2F1DD77E-6CA1-42CF-81D1-FA1AF4321E03}" srcOrd="0" destOrd="0" presId="urn:microsoft.com/office/officeart/2005/8/layout/vList5"/>
    <dgm:cxn modelId="{238B851B-38FD-40C3-8B2C-0764B05B439D}" srcId="{7607991E-0257-4697-83F3-9FAEC22657C8}" destId="{5FA78414-79AB-44B3-B0B7-E6CA03F6E844}" srcOrd="0" destOrd="0" parTransId="{3CE04C94-F51E-4C3D-AD29-A104A9D974D0}" sibTransId="{1117FD35-9C24-4A78-949C-B8693400B2C0}"/>
    <dgm:cxn modelId="{C45840C9-4F60-4BFC-BD19-5E856448576B}" srcId="{531C7028-F934-4489-AF22-F982AE853737}" destId="{CAB9AF16-4841-457F-BA39-3C0211C4D59F}" srcOrd="0" destOrd="0" parTransId="{751DC7DC-F95B-4BC7-B346-2A8BFE14B615}" sibTransId="{17126211-F375-4C8A-8974-FDEE6058F4E7}"/>
    <dgm:cxn modelId="{4E99C809-1030-4529-A35C-564E6C8FC652}" type="presOf" srcId="{4C63F574-523D-4052-8C74-C6C9B536DDF2}" destId="{D3395A2E-A3B4-44DE-B8AD-492598C11925}" srcOrd="0" destOrd="0" presId="urn:microsoft.com/office/officeart/2005/8/layout/vList5"/>
    <dgm:cxn modelId="{2670CE87-3292-40A7-8016-82AA359EB7D5}" srcId="{8CC906BE-B374-492E-B36A-9CF98289570D}" destId="{E4A35909-BF15-4408-8CE6-B039DE32E7EC}" srcOrd="0" destOrd="0" parTransId="{B1AB2C3E-3B28-4C26-9985-F7BE29DDBBDC}" sibTransId="{82EBF904-978B-48E5-BEAD-CE0ED151DEF9}"/>
    <dgm:cxn modelId="{B4A9876B-6E0C-4C4C-94D3-B56F4AD274AA}" srcId="{5FA78414-79AB-44B3-B0B7-E6CA03F6E844}" destId="{4C63F574-523D-4052-8C74-C6C9B536DDF2}" srcOrd="0" destOrd="0" parTransId="{E008BC5D-E91E-466C-8A0E-5A3EAFAE714E}" sibTransId="{88B02C41-4D36-4917-BACB-A8FD408AF7BB}"/>
    <dgm:cxn modelId="{4A58F6A3-7617-4667-AB6D-C9ED35446575}" srcId="{5ACF85EB-C5E6-4ADA-876C-16531F0DC2AD}" destId="{80E2C1E8-BBAD-4F87-A584-5A3BC983AF6E}" srcOrd="0" destOrd="0" parTransId="{7D90261C-A224-48F9-A445-6132DC92B218}" sibTransId="{2FF33A68-7F96-441E-87A0-809ACC5D0DC0}"/>
    <dgm:cxn modelId="{BDBE8E03-7BD1-4C62-87CE-21D9D631A1F6}" type="presOf" srcId="{CAB9AF16-4841-457F-BA39-3C0211C4D59F}" destId="{0C7A6277-71D8-494C-8505-924EAD28A4F9}" srcOrd="0" destOrd="0" presId="urn:microsoft.com/office/officeart/2005/8/layout/vList5"/>
    <dgm:cxn modelId="{A15BB496-305D-4692-905E-575A6AEFBC7E}" srcId="{9A050D65-2F10-4519-BFF2-1B3673BC80E2}" destId="{AC1FA38B-1A0E-49F8-B328-2FD04A6CFEE0}" srcOrd="0" destOrd="0" parTransId="{4D69D291-DBE3-4EE1-B015-9FEF808D10F8}" sibTransId="{2F21BCB7-E6D7-42D5-8079-FB8BC09CCA3B}"/>
    <dgm:cxn modelId="{9AAA91C0-FE8E-4DFA-80ED-D476912D7B87}" type="presOf" srcId="{5ACF85EB-C5E6-4ADA-876C-16531F0DC2AD}" destId="{620020FA-C224-4389-B0F2-1CFDC8131076}" srcOrd="0" destOrd="0" presId="urn:microsoft.com/office/officeart/2005/8/layout/vList5"/>
    <dgm:cxn modelId="{5F114448-4640-48BA-A98B-84714806EFDF}" type="presOf" srcId="{AC1FA38B-1A0E-49F8-B328-2FD04A6CFEE0}" destId="{38CA8649-1C1B-4AF7-9FBD-11B90A3DE8FB}" srcOrd="0" destOrd="0" presId="urn:microsoft.com/office/officeart/2005/8/layout/vList5"/>
    <dgm:cxn modelId="{EA8389CF-B3D8-4C77-877F-37ED1049C11E}" type="presOf" srcId="{E4A35909-BF15-4408-8CE6-B039DE32E7EC}" destId="{CEEF203E-8FC7-4380-B567-F57AF6F15B3D}" srcOrd="0" destOrd="0" presId="urn:microsoft.com/office/officeart/2005/8/layout/vList5"/>
    <dgm:cxn modelId="{8F7809A7-D4BA-42FA-9F07-394483FD31B6}" srcId="{7607991E-0257-4697-83F3-9FAEC22657C8}" destId="{38F08F05-A099-4529-BBBF-F244A5F56F0B}" srcOrd="5" destOrd="0" parTransId="{2AA9E3CC-B431-4A3F-9262-FE2D37CDD71F}" sibTransId="{65F6A5E8-D576-4D2A-8819-88F10FADE8B1}"/>
    <dgm:cxn modelId="{8B016160-1482-49C2-B9D1-87F597169AFA}" srcId="{7607991E-0257-4697-83F3-9FAEC22657C8}" destId="{5ACF85EB-C5E6-4ADA-876C-16531F0DC2AD}" srcOrd="2" destOrd="0" parTransId="{82AA24E3-6C9D-4E69-8B2E-BD482933053F}" sibTransId="{2A7C3F67-A9B5-480D-91CE-4F6EB00BE052}"/>
    <dgm:cxn modelId="{FBE05533-6DC7-467B-96DB-219035949CFC}" type="presOf" srcId="{7607991E-0257-4697-83F3-9FAEC22657C8}" destId="{5B25CF9F-A5CD-4FFA-B09B-45317F95D840}" srcOrd="0" destOrd="0" presId="urn:microsoft.com/office/officeart/2005/8/layout/vList5"/>
    <dgm:cxn modelId="{BF6610BE-CB8E-44E3-AA4D-2EDAA4DE7D55}" srcId="{7607991E-0257-4697-83F3-9FAEC22657C8}" destId="{8CC906BE-B374-492E-B36A-9CF98289570D}" srcOrd="3" destOrd="0" parTransId="{14D892C1-1BB2-43DA-93BF-CBA2E77B1B9A}" sibTransId="{146113D9-61D1-48AE-BB20-71515175A6E6}"/>
    <dgm:cxn modelId="{17D641B4-4C8F-4FCD-80F2-FD6955FE921E}" type="presOf" srcId="{38F08F05-A099-4529-BBBF-F244A5F56F0B}" destId="{87AB2F4A-E8D5-4AE0-8C92-7A1B3ACD6A21}" srcOrd="0" destOrd="0" presId="urn:microsoft.com/office/officeart/2005/8/layout/vList5"/>
    <dgm:cxn modelId="{BDDF58BD-39A0-4492-9D37-ECF0C0C9A95F}" type="presOf" srcId="{9A050D65-2F10-4519-BFF2-1B3673BC80E2}" destId="{39592A0E-9341-4531-8E64-07DB92F81EC8}" srcOrd="0" destOrd="0" presId="urn:microsoft.com/office/officeart/2005/8/layout/vList5"/>
    <dgm:cxn modelId="{F43DDF1A-ADAE-4A32-827E-ECAA5FB2DBAD}" type="presParOf" srcId="{5B25CF9F-A5CD-4FFA-B09B-45317F95D840}" destId="{E09688C1-3EFE-418D-BD63-13AB690257BD}" srcOrd="0" destOrd="0" presId="urn:microsoft.com/office/officeart/2005/8/layout/vList5"/>
    <dgm:cxn modelId="{9567A921-8279-469C-8475-07E67531BFBE}" type="presParOf" srcId="{E09688C1-3EFE-418D-BD63-13AB690257BD}" destId="{BCE360B0-5BB2-404D-B99C-83BAB3C402C0}" srcOrd="0" destOrd="0" presId="urn:microsoft.com/office/officeart/2005/8/layout/vList5"/>
    <dgm:cxn modelId="{B653BF75-E728-4446-9AFB-D73A9AD94B0F}" type="presParOf" srcId="{E09688C1-3EFE-418D-BD63-13AB690257BD}" destId="{D3395A2E-A3B4-44DE-B8AD-492598C11925}" srcOrd="1" destOrd="0" presId="urn:microsoft.com/office/officeart/2005/8/layout/vList5"/>
    <dgm:cxn modelId="{DC09DF34-2FE5-4263-BC8F-F850FF5AA8D7}" type="presParOf" srcId="{5B25CF9F-A5CD-4FFA-B09B-45317F95D840}" destId="{6FBD259E-A8C3-419A-972A-2FC5B77730B8}" srcOrd="1" destOrd="0" presId="urn:microsoft.com/office/officeart/2005/8/layout/vList5"/>
    <dgm:cxn modelId="{08A089FC-FFC2-43A6-963F-B774B77E89DA}" type="presParOf" srcId="{5B25CF9F-A5CD-4FFA-B09B-45317F95D840}" destId="{24CD4282-AB07-43E6-BBED-F7D362C734A6}" srcOrd="2" destOrd="0" presId="urn:microsoft.com/office/officeart/2005/8/layout/vList5"/>
    <dgm:cxn modelId="{FEB24392-C583-4D57-A092-610C0AB4A203}" type="presParOf" srcId="{24CD4282-AB07-43E6-BBED-F7D362C734A6}" destId="{130BBA31-C502-4A2B-9D1B-BA6FC370EA4B}" srcOrd="0" destOrd="0" presId="urn:microsoft.com/office/officeart/2005/8/layout/vList5"/>
    <dgm:cxn modelId="{F53A38BC-6F6A-4BC0-8D35-11EF44B5A56E}" type="presParOf" srcId="{24CD4282-AB07-43E6-BBED-F7D362C734A6}" destId="{0C7A6277-71D8-494C-8505-924EAD28A4F9}" srcOrd="1" destOrd="0" presId="urn:microsoft.com/office/officeart/2005/8/layout/vList5"/>
    <dgm:cxn modelId="{0B3D1BBC-EA39-4B89-9CAB-F62789931EBC}" type="presParOf" srcId="{5B25CF9F-A5CD-4FFA-B09B-45317F95D840}" destId="{FFB9ABE9-7C1F-4290-A5FD-B16F64DC323E}" srcOrd="3" destOrd="0" presId="urn:microsoft.com/office/officeart/2005/8/layout/vList5"/>
    <dgm:cxn modelId="{64604B09-CBF6-48DE-A125-3E878423F1BE}" type="presParOf" srcId="{5B25CF9F-A5CD-4FFA-B09B-45317F95D840}" destId="{E18034D7-B5F9-42E8-B338-D917557BC5C8}" srcOrd="4" destOrd="0" presId="urn:microsoft.com/office/officeart/2005/8/layout/vList5"/>
    <dgm:cxn modelId="{3AA3BE4C-AA09-4864-A8BF-66DD0487DF4E}" type="presParOf" srcId="{E18034D7-B5F9-42E8-B338-D917557BC5C8}" destId="{620020FA-C224-4389-B0F2-1CFDC8131076}" srcOrd="0" destOrd="0" presId="urn:microsoft.com/office/officeart/2005/8/layout/vList5"/>
    <dgm:cxn modelId="{042BC816-6ADE-4422-84B1-3AE4B6D5C889}" type="presParOf" srcId="{E18034D7-B5F9-42E8-B338-D917557BC5C8}" destId="{2F1DD77E-6CA1-42CF-81D1-FA1AF4321E03}" srcOrd="1" destOrd="0" presId="urn:microsoft.com/office/officeart/2005/8/layout/vList5"/>
    <dgm:cxn modelId="{8442FC90-F32F-4802-9EA6-A094EEAF8BB5}" type="presParOf" srcId="{5B25CF9F-A5CD-4FFA-B09B-45317F95D840}" destId="{45562E19-7ECE-45DB-99A2-01EC2C9E7E5A}" srcOrd="5" destOrd="0" presId="urn:microsoft.com/office/officeart/2005/8/layout/vList5"/>
    <dgm:cxn modelId="{0832019C-7107-471E-AA34-1EBD91A6460F}" type="presParOf" srcId="{5B25CF9F-A5CD-4FFA-B09B-45317F95D840}" destId="{E5AC8B9B-3DF1-4BD1-8F23-5560E07F2DFE}" srcOrd="6" destOrd="0" presId="urn:microsoft.com/office/officeart/2005/8/layout/vList5"/>
    <dgm:cxn modelId="{BFAC9352-5A36-4DBE-A732-65E425B3F433}" type="presParOf" srcId="{E5AC8B9B-3DF1-4BD1-8F23-5560E07F2DFE}" destId="{26DEEC52-ECFC-4FAA-AD29-059AA9915336}" srcOrd="0" destOrd="0" presId="urn:microsoft.com/office/officeart/2005/8/layout/vList5"/>
    <dgm:cxn modelId="{2FECC753-D57E-4935-A6A6-35E9FE3725EC}" type="presParOf" srcId="{E5AC8B9B-3DF1-4BD1-8F23-5560E07F2DFE}" destId="{CEEF203E-8FC7-4380-B567-F57AF6F15B3D}" srcOrd="1" destOrd="0" presId="urn:microsoft.com/office/officeart/2005/8/layout/vList5"/>
    <dgm:cxn modelId="{DCE0EF86-683A-41A4-B436-BAA0578B10B7}" type="presParOf" srcId="{5B25CF9F-A5CD-4FFA-B09B-45317F95D840}" destId="{890E9A70-3DB6-4BB5-B8CC-4A96C205B932}" srcOrd="7" destOrd="0" presId="urn:microsoft.com/office/officeart/2005/8/layout/vList5"/>
    <dgm:cxn modelId="{2E5DD68E-8CDE-45D1-91FC-CCC828779609}" type="presParOf" srcId="{5B25CF9F-A5CD-4FFA-B09B-45317F95D840}" destId="{5D1A8D3B-CD9F-4C9D-8214-F2D1D71EDB94}" srcOrd="8" destOrd="0" presId="urn:microsoft.com/office/officeart/2005/8/layout/vList5"/>
    <dgm:cxn modelId="{33879556-C9C7-4FE8-8BC1-8F9BD57F699F}" type="presParOf" srcId="{5D1A8D3B-CD9F-4C9D-8214-F2D1D71EDB94}" destId="{39592A0E-9341-4531-8E64-07DB92F81EC8}" srcOrd="0" destOrd="0" presId="urn:microsoft.com/office/officeart/2005/8/layout/vList5"/>
    <dgm:cxn modelId="{B48B2C36-41FA-46A7-89A9-CF862F0E21C2}" type="presParOf" srcId="{5D1A8D3B-CD9F-4C9D-8214-F2D1D71EDB94}" destId="{38CA8649-1C1B-4AF7-9FBD-11B90A3DE8FB}" srcOrd="1" destOrd="0" presId="urn:microsoft.com/office/officeart/2005/8/layout/vList5"/>
    <dgm:cxn modelId="{36F610AD-6852-4146-92A5-18CE407DD73E}" type="presParOf" srcId="{5B25CF9F-A5CD-4FFA-B09B-45317F95D840}" destId="{4585C585-4B10-4EAB-BE32-29EDDCE97FAC}" srcOrd="9" destOrd="0" presId="urn:microsoft.com/office/officeart/2005/8/layout/vList5"/>
    <dgm:cxn modelId="{1D5477FC-7E6D-4247-A806-E45DFD21EE23}" type="presParOf" srcId="{5B25CF9F-A5CD-4FFA-B09B-45317F95D840}" destId="{C0335A88-110D-4C2B-B09C-D7BAD68D0085}" srcOrd="10" destOrd="0" presId="urn:microsoft.com/office/officeart/2005/8/layout/vList5"/>
    <dgm:cxn modelId="{BCF5AD5B-065F-4293-B446-7A2E1B14F0EC}" type="presParOf" srcId="{C0335A88-110D-4C2B-B09C-D7BAD68D0085}" destId="{87AB2F4A-E8D5-4AE0-8C92-7A1B3ACD6A21}"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Iteration-1</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BF1DA679-90D5-4420-A813-8BC519A196D5}">
      <dgm:prSet custT="1"/>
      <dgm:spPr/>
      <dgm:t>
        <a:bodyPr/>
        <a:lstStyle/>
        <a:p>
          <a:pPr rtl="0"/>
          <a:r>
            <a:rPr lang="en-US" sz="2800" b="1" dirty="0"/>
            <a:t>$</a:t>
          </a:r>
        </a:p>
      </dgm:t>
    </dgm:pt>
    <dgm:pt modelId="{60059FA0-0756-4204-9E1C-0DEA78E326E7}" type="parTrans" cxnId="{5A6CEE8F-254A-4704-8623-2385D03055C2}">
      <dgm:prSet/>
      <dgm:spPr/>
      <dgm:t>
        <a:bodyPr/>
        <a:lstStyle/>
        <a:p>
          <a:endParaRPr lang="en-US"/>
        </a:p>
      </dgm:t>
    </dgm:pt>
    <dgm:pt modelId="{A9C6B818-3743-4DBC-8A92-6B79FF3783C9}" type="sibTrans" cxnId="{5A6CEE8F-254A-4704-8623-2385D03055C2}">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899C5279-A062-486F-8C2E-B85DEF23EAD2}" type="pres">
      <dgm:prSet presAssocID="{9185B084-4952-4B5F-9CCA-88EC3D3EB057}" presName="sibTrans" presStyleCnt="0"/>
      <dgm:spPr/>
    </dgm:pt>
    <dgm:pt modelId="{5AAE574E-6CA6-472E-A1BF-DA43B8FF954B}" type="pres">
      <dgm:prSet presAssocID="{BF1DA679-90D5-4420-A813-8BC519A196D5}" presName="textNode" presStyleLbl="node1" presStyleIdx="6" presStyleCnt="7" custScaleX="29578">
        <dgm:presLayoutVars>
          <dgm:bulletEnabled val="1"/>
        </dgm:presLayoutVars>
      </dgm:prSet>
      <dgm:spPr/>
    </dgm:pt>
  </dgm:ptLst>
  <dgm:cxnLst>
    <dgm:cxn modelId="{76FB9674-7B24-43F8-8E22-B5E0F979E6BF}" srcId="{D833CE33-4397-4DEC-BFA4-DC31B8D8E799}" destId="{998331AA-A3FA-485D-B93D-6EB8944BBC14}" srcOrd="1" destOrd="0" parTransId="{2E79D80C-A945-417C-81B6-10F142E66761}" sibTransId="{DBFDFFB0-31E1-4A64-8518-3275117EBBE7}"/>
    <dgm:cxn modelId="{AAB0C111-C16C-443B-97DE-5527BC191E11}" type="presOf" srcId="{EDA14341-798F-40A0-A71B-8287D92FA8B0}" destId="{B596BB87-B2BC-4A73-A27C-96C46AAD85A2}" srcOrd="0" destOrd="0" presId="urn:microsoft.com/office/officeart/2005/8/layout/hProcess9"/>
    <dgm:cxn modelId="{21B81CEE-9717-4312-B724-B7E87179DC88}" srcId="{D833CE33-4397-4DEC-BFA4-DC31B8D8E799}" destId="{E8180231-AE79-4C58-AF45-98607377A410}" srcOrd="0" destOrd="0" parTransId="{2686B650-D4D7-4D8D-B6D2-F1D92C9334C4}" sibTransId="{8D8BAF2C-9617-41F6-8A60-FEEAD18A41A0}"/>
    <dgm:cxn modelId="{5D23BC00-CA06-48CC-AD0F-84363A3AFA78}" srcId="{D833CE33-4397-4DEC-BFA4-DC31B8D8E799}" destId="{F63838E7-AB9B-4D00-A773-90A7544215E3}" srcOrd="3" destOrd="0" parTransId="{F19FFD83-C671-461F-B7FB-A9241EC7C1E0}" sibTransId="{1EFFFCA9-6DFD-4812-87CF-79D06505341F}"/>
    <dgm:cxn modelId="{B2E06332-D793-43B8-ADD5-B6AEDA2123F5}" srcId="{D833CE33-4397-4DEC-BFA4-DC31B8D8E799}" destId="{29BB6A2F-016E-4555-BC09-B46F23D68BD6}" srcOrd="4" destOrd="0" parTransId="{80F02E20-90C8-4CE9-9D0D-B115D329B877}" sibTransId="{9798C225-F499-45A2-82C7-77B010C7096C}"/>
    <dgm:cxn modelId="{DEC8B366-5A5E-43F0-81A7-343DEDF8DAB8}" srcId="{D833CE33-4397-4DEC-BFA4-DC31B8D8E799}" destId="{EDA14341-798F-40A0-A71B-8287D92FA8B0}" srcOrd="2" destOrd="0" parTransId="{DFD3C03D-9E56-4C0E-841C-868C739FC140}" sibTransId="{72C3BF81-AEE0-44D0-A321-75B92A146202}"/>
    <dgm:cxn modelId="{4AB818B1-3830-4C19-91D7-0D72D5E07406}" type="presOf" srcId="{E8180231-AE79-4C58-AF45-98607377A410}" destId="{61589D4C-0314-451B-A1A2-C768FDAF69E5}" srcOrd="0" destOrd="0" presId="urn:microsoft.com/office/officeart/2005/8/layout/hProcess9"/>
    <dgm:cxn modelId="{87677208-F678-4F94-818A-CE13946A72D6}" type="presOf" srcId="{29BB6A2F-016E-4555-BC09-B46F23D68BD6}" destId="{C318130B-FEE4-4896-9E33-23F70F59CF3F}" srcOrd="0" destOrd="0" presId="urn:microsoft.com/office/officeart/2005/8/layout/hProcess9"/>
    <dgm:cxn modelId="{917359D1-CE96-43CE-9381-EC99C7D69A01}" type="presOf" srcId="{BF1DA679-90D5-4420-A813-8BC519A196D5}" destId="{5AAE574E-6CA6-472E-A1BF-DA43B8FF954B}" srcOrd="0" destOrd="0" presId="urn:microsoft.com/office/officeart/2005/8/layout/hProcess9"/>
    <dgm:cxn modelId="{5A6CEE8F-254A-4704-8623-2385D03055C2}" srcId="{D833CE33-4397-4DEC-BFA4-DC31B8D8E799}" destId="{BF1DA679-90D5-4420-A813-8BC519A196D5}" srcOrd="6" destOrd="0" parTransId="{60059FA0-0756-4204-9E1C-0DEA78E326E7}" sibTransId="{A9C6B818-3743-4DBC-8A92-6B79FF3783C9}"/>
    <dgm:cxn modelId="{70A4E276-AD12-4448-A3F9-C29FDE1F6BB6}" type="presOf" srcId="{AAFA7D06-27E5-461B-B440-8214AD71FF9E}" destId="{807BE247-61BA-49D3-8228-5B7715009CD1}" srcOrd="0" destOrd="0" presId="urn:microsoft.com/office/officeart/2005/8/layout/hProcess9"/>
    <dgm:cxn modelId="{1B2E9D20-F854-4B5A-AEFF-02F347EFD0E6}" type="presOf" srcId="{F63838E7-AB9B-4D00-A773-90A7544215E3}" destId="{C85D27AB-DD4C-4DA2-9A9C-A1FC2DDA0A97}" srcOrd="0" destOrd="0" presId="urn:microsoft.com/office/officeart/2005/8/layout/hProcess9"/>
    <dgm:cxn modelId="{4726A584-49EC-4589-A197-6095148C0FFC}" type="presOf" srcId="{D833CE33-4397-4DEC-BFA4-DC31B8D8E799}" destId="{729A890B-975E-44E3-9FB6-234BA4B99539}" srcOrd="0" destOrd="0" presId="urn:microsoft.com/office/officeart/2005/8/layout/hProcess9"/>
    <dgm:cxn modelId="{EEEB78CD-33EE-491E-8ED4-C2C13245A671}" type="presOf" srcId="{998331AA-A3FA-485D-B93D-6EB8944BBC14}" destId="{7B506A40-24E3-420F-BE10-86FEC241D9D9}" srcOrd="0" destOrd="0" presId="urn:microsoft.com/office/officeart/2005/8/layout/hProcess9"/>
    <dgm:cxn modelId="{8528432A-77CD-4F94-AE01-63EB788E0378}" srcId="{D833CE33-4397-4DEC-BFA4-DC31B8D8E799}" destId="{AAFA7D06-27E5-461B-B440-8214AD71FF9E}" srcOrd="5" destOrd="0" parTransId="{E8F66C47-2E13-44F8-9463-CFAA24CFA160}" sibTransId="{9185B084-4952-4B5F-9CCA-88EC3D3EB057}"/>
    <dgm:cxn modelId="{4E5FC26D-1478-4D3A-8B4A-1BC0FD4A13E1}" type="presParOf" srcId="{729A890B-975E-44E3-9FB6-234BA4B99539}" destId="{82D98C4D-81AD-45D6-91D6-D475D573F66D}" srcOrd="0" destOrd="0" presId="urn:microsoft.com/office/officeart/2005/8/layout/hProcess9"/>
    <dgm:cxn modelId="{0B693652-B085-436F-B7B5-0BE82C53B008}" type="presParOf" srcId="{729A890B-975E-44E3-9FB6-234BA4B99539}" destId="{7E4A3443-EF26-4C03-96AF-C9A748BD5825}" srcOrd="1" destOrd="0" presId="urn:microsoft.com/office/officeart/2005/8/layout/hProcess9"/>
    <dgm:cxn modelId="{E09555D9-68F0-4181-8DD2-8EB90223DD2B}" type="presParOf" srcId="{7E4A3443-EF26-4C03-96AF-C9A748BD5825}" destId="{61589D4C-0314-451B-A1A2-C768FDAF69E5}" srcOrd="0" destOrd="0" presId="urn:microsoft.com/office/officeart/2005/8/layout/hProcess9"/>
    <dgm:cxn modelId="{2F99775A-94F2-4F7D-A790-F2A07D0978D8}" type="presParOf" srcId="{7E4A3443-EF26-4C03-96AF-C9A748BD5825}" destId="{F31AD888-6393-4F00-B5DB-C0B2E5901195}" srcOrd="1" destOrd="0" presId="urn:microsoft.com/office/officeart/2005/8/layout/hProcess9"/>
    <dgm:cxn modelId="{754E7B45-0783-4555-BDD8-0189B9A2C971}" type="presParOf" srcId="{7E4A3443-EF26-4C03-96AF-C9A748BD5825}" destId="{7B506A40-24E3-420F-BE10-86FEC241D9D9}" srcOrd="2" destOrd="0" presId="urn:microsoft.com/office/officeart/2005/8/layout/hProcess9"/>
    <dgm:cxn modelId="{C0BCDFC1-755D-4557-B070-D861A2C2F176}" type="presParOf" srcId="{7E4A3443-EF26-4C03-96AF-C9A748BD5825}" destId="{E16D433A-7E5C-4C97-B1DD-CB813B88BA7D}" srcOrd="3" destOrd="0" presId="urn:microsoft.com/office/officeart/2005/8/layout/hProcess9"/>
    <dgm:cxn modelId="{874476BE-3794-413B-B107-EB930B5A46A6}" type="presParOf" srcId="{7E4A3443-EF26-4C03-96AF-C9A748BD5825}" destId="{B596BB87-B2BC-4A73-A27C-96C46AAD85A2}" srcOrd="4" destOrd="0" presId="urn:microsoft.com/office/officeart/2005/8/layout/hProcess9"/>
    <dgm:cxn modelId="{9FB61F0F-02CF-455D-826C-9D0D8192E663}" type="presParOf" srcId="{7E4A3443-EF26-4C03-96AF-C9A748BD5825}" destId="{ED6E7AA3-0210-40B2-983A-BA674A5DCDA0}" srcOrd="5" destOrd="0" presId="urn:microsoft.com/office/officeart/2005/8/layout/hProcess9"/>
    <dgm:cxn modelId="{BB20814E-5E1E-4E6F-910A-C55D2002D030}" type="presParOf" srcId="{7E4A3443-EF26-4C03-96AF-C9A748BD5825}" destId="{C85D27AB-DD4C-4DA2-9A9C-A1FC2DDA0A97}" srcOrd="6" destOrd="0" presId="urn:microsoft.com/office/officeart/2005/8/layout/hProcess9"/>
    <dgm:cxn modelId="{982759A4-3428-43CB-9D9E-4511AD4AFF8E}" type="presParOf" srcId="{7E4A3443-EF26-4C03-96AF-C9A748BD5825}" destId="{C8E2A399-025D-4DE6-BA84-278F76DD1FD4}" srcOrd="7" destOrd="0" presId="urn:microsoft.com/office/officeart/2005/8/layout/hProcess9"/>
    <dgm:cxn modelId="{3FB8B6DB-7163-4902-92EC-1D615C9F3E7A}" type="presParOf" srcId="{7E4A3443-EF26-4C03-96AF-C9A748BD5825}" destId="{C318130B-FEE4-4896-9E33-23F70F59CF3F}" srcOrd="8" destOrd="0" presId="urn:microsoft.com/office/officeart/2005/8/layout/hProcess9"/>
    <dgm:cxn modelId="{DCBDC3C1-8C29-45EA-9E80-0562BC69AC04}" type="presParOf" srcId="{7E4A3443-EF26-4C03-96AF-C9A748BD5825}" destId="{63A3B4EC-B56A-44EE-9364-ADC409746E87}" srcOrd="9" destOrd="0" presId="urn:microsoft.com/office/officeart/2005/8/layout/hProcess9"/>
    <dgm:cxn modelId="{F33D2E22-6FA6-4CF6-8162-C2AA6A0C08BE}" type="presParOf" srcId="{7E4A3443-EF26-4C03-96AF-C9A748BD5825}" destId="{807BE247-61BA-49D3-8228-5B7715009CD1}" srcOrd="10" destOrd="0" presId="urn:microsoft.com/office/officeart/2005/8/layout/hProcess9"/>
    <dgm:cxn modelId="{4CB997CF-971A-4C20-9BEA-148D43E84335}" type="presParOf" srcId="{7E4A3443-EF26-4C03-96AF-C9A748BD5825}" destId="{899C5279-A062-486F-8C2E-B85DEF23EAD2}" srcOrd="11" destOrd="0" presId="urn:microsoft.com/office/officeart/2005/8/layout/hProcess9"/>
    <dgm:cxn modelId="{F4155346-D04A-4F7B-8A06-ADC358745D7B}" type="presParOf" srcId="{7E4A3443-EF26-4C03-96AF-C9A748BD5825}" destId="{5AAE574E-6CA6-472E-A1BF-DA43B8FF954B}" srcOrd="12"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Iteration-2</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14C12094-80D0-43A7-AC24-D08CEAE41CE8}">
      <dgm:prSet custT="1"/>
      <dgm:spPr/>
      <dgm:t>
        <a:bodyPr/>
        <a:lstStyle/>
        <a:p>
          <a:pPr rtl="0"/>
          <a:r>
            <a:rPr lang="en-US" sz="2800" b="1" dirty="0"/>
            <a:t>$</a:t>
          </a:r>
        </a:p>
      </dgm:t>
    </dgm:pt>
    <dgm:pt modelId="{16FBFD52-87C7-4A39-BF4D-BAAEAC3410B5}" type="parTrans" cxnId="{F21BDE7B-CE45-40EE-AA74-6FD6D17FF69C}">
      <dgm:prSet/>
      <dgm:spPr/>
      <dgm:t>
        <a:bodyPr/>
        <a:lstStyle/>
        <a:p>
          <a:endParaRPr lang="en-US"/>
        </a:p>
      </dgm:t>
    </dgm:pt>
    <dgm:pt modelId="{A9C8718E-B223-49A2-B248-A86C847575B7}" type="sibTrans" cxnId="{F21BDE7B-CE45-40EE-AA74-6FD6D17FF69C}">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66942B5E-B093-4085-93F1-5FF9624CC1E0}" type="pres">
      <dgm:prSet presAssocID="{9185B084-4952-4B5F-9CCA-88EC3D3EB057}" presName="sibTrans" presStyleCnt="0"/>
      <dgm:spPr/>
    </dgm:pt>
    <dgm:pt modelId="{BFEB82C3-5DF3-4683-956E-EE50AC29D0F3}" type="pres">
      <dgm:prSet presAssocID="{14C12094-80D0-43A7-AC24-D08CEAE41CE8}" presName="textNode" presStyleLbl="node1" presStyleIdx="6" presStyleCnt="7" custScaleX="29578">
        <dgm:presLayoutVars>
          <dgm:bulletEnabled val="1"/>
        </dgm:presLayoutVars>
      </dgm:prSet>
      <dgm:spPr/>
    </dgm:pt>
  </dgm:ptLst>
  <dgm:cxnLst>
    <dgm:cxn modelId="{21B81CEE-9717-4312-B724-B7E87179DC88}" srcId="{D833CE33-4397-4DEC-BFA4-DC31B8D8E799}" destId="{E8180231-AE79-4C58-AF45-98607377A410}" srcOrd="0" destOrd="0" parTransId="{2686B650-D4D7-4D8D-B6D2-F1D92C9334C4}" sibTransId="{8D8BAF2C-9617-41F6-8A60-FEEAD18A41A0}"/>
    <dgm:cxn modelId="{CA246310-9C02-4C0B-83CD-29EBAA792A5B}" type="presOf" srcId="{998331AA-A3FA-485D-B93D-6EB8944BBC14}" destId="{7B506A40-24E3-420F-BE10-86FEC241D9D9}" srcOrd="0" destOrd="0" presId="urn:microsoft.com/office/officeart/2005/8/layout/hProcess9"/>
    <dgm:cxn modelId="{1C3474B6-5F63-42AD-BDDD-3BEC33C4178F}" type="presOf" srcId="{F63838E7-AB9B-4D00-A773-90A7544215E3}" destId="{C85D27AB-DD4C-4DA2-9A9C-A1FC2DDA0A97}" srcOrd="0" destOrd="0" presId="urn:microsoft.com/office/officeart/2005/8/layout/hProcess9"/>
    <dgm:cxn modelId="{B2E06332-D793-43B8-ADD5-B6AEDA2123F5}" srcId="{D833CE33-4397-4DEC-BFA4-DC31B8D8E799}" destId="{29BB6A2F-016E-4555-BC09-B46F23D68BD6}" srcOrd="4" destOrd="0" parTransId="{80F02E20-90C8-4CE9-9D0D-B115D329B877}" sibTransId="{9798C225-F499-45A2-82C7-77B010C7096C}"/>
    <dgm:cxn modelId="{8528432A-77CD-4F94-AE01-63EB788E0378}" srcId="{D833CE33-4397-4DEC-BFA4-DC31B8D8E799}" destId="{AAFA7D06-27E5-461B-B440-8214AD71FF9E}" srcOrd="5" destOrd="0" parTransId="{E8F66C47-2E13-44F8-9463-CFAA24CFA160}" sibTransId="{9185B084-4952-4B5F-9CCA-88EC3D3EB057}"/>
    <dgm:cxn modelId="{F21BDE7B-CE45-40EE-AA74-6FD6D17FF69C}" srcId="{D833CE33-4397-4DEC-BFA4-DC31B8D8E799}" destId="{14C12094-80D0-43A7-AC24-D08CEAE41CE8}" srcOrd="6" destOrd="0" parTransId="{16FBFD52-87C7-4A39-BF4D-BAAEAC3410B5}" sibTransId="{A9C8718E-B223-49A2-B248-A86C847575B7}"/>
    <dgm:cxn modelId="{8AC77DEE-3663-4978-A976-2F411F0EBC74}" type="presOf" srcId="{EDA14341-798F-40A0-A71B-8287D92FA8B0}" destId="{B596BB87-B2BC-4A73-A27C-96C46AAD85A2}" srcOrd="0" destOrd="0" presId="urn:microsoft.com/office/officeart/2005/8/layout/hProcess9"/>
    <dgm:cxn modelId="{76FB9674-7B24-43F8-8E22-B5E0F979E6BF}" srcId="{D833CE33-4397-4DEC-BFA4-DC31B8D8E799}" destId="{998331AA-A3FA-485D-B93D-6EB8944BBC14}" srcOrd="1" destOrd="0" parTransId="{2E79D80C-A945-417C-81B6-10F142E66761}" sibTransId="{DBFDFFB0-31E1-4A64-8518-3275117EBBE7}"/>
    <dgm:cxn modelId="{5D23BC00-CA06-48CC-AD0F-84363A3AFA78}" srcId="{D833CE33-4397-4DEC-BFA4-DC31B8D8E799}" destId="{F63838E7-AB9B-4D00-A773-90A7544215E3}" srcOrd="3" destOrd="0" parTransId="{F19FFD83-C671-461F-B7FB-A9241EC7C1E0}" sibTransId="{1EFFFCA9-6DFD-4812-87CF-79D06505341F}"/>
    <dgm:cxn modelId="{33E8A8D1-BBF8-485C-B904-5771E9C4B9B8}" type="presOf" srcId="{D833CE33-4397-4DEC-BFA4-DC31B8D8E799}" destId="{729A890B-975E-44E3-9FB6-234BA4B99539}" srcOrd="0" destOrd="0" presId="urn:microsoft.com/office/officeart/2005/8/layout/hProcess9"/>
    <dgm:cxn modelId="{9422AB7B-2ECD-4628-83A9-5F9DDBF5B366}" type="presOf" srcId="{E8180231-AE79-4C58-AF45-98607377A410}" destId="{61589D4C-0314-451B-A1A2-C768FDAF69E5}" srcOrd="0" destOrd="0" presId="urn:microsoft.com/office/officeart/2005/8/layout/hProcess9"/>
    <dgm:cxn modelId="{C5DE5BEA-77B5-4808-AE62-D41606BCF7A8}" type="presOf" srcId="{29BB6A2F-016E-4555-BC09-B46F23D68BD6}" destId="{C318130B-FEE4-4896-9E33-23F70F59CF3F}" srcOrd="0" destOrd="0" presId="urn:microsoft.com/office/officeart/2005/8/layout/hProcess9"/>
    <dgm:cxn modelId="{DEC8B366-5A5E-43F0-81A7-343DEDF8DAB8}" srcId="{D833CE33-4397-4DEC-BFA4-DC31B8D8E799}" destId="{EDA14341-798F-40A0-A71B-8287D92FA8B0}" srcOrd="2" destOrd="0" parTransId="{DFD3C03D-9E56-4C0E-841C-868C739FC140}" sibTransId="{72C3BF81-AEE0-44D0-A321-75B92A146202}"/>
    <dgm:cxn modelId="{250909BE-8394-43C4-8C75-68D697F295D5}" type="presOf" srcId="{14C12094-80D0-43A7-AC24-D08CEAE41CE8}" destId="{BFEB82C3-5DF3-4683-956E-EE50AC29D0F3}" srcOrd="0" destOrd="0" presId="urn:microsoft.com/office/officeart/2005/8/layout/hProcess9"/>
    <dgm:cxn modelId="{3A1FE0E8-BD8D-4DBB-BA36-E91E3C4EE18E}" type="presOf" srcId="{AAFA7D06-27E5-461B-B440-8214AD71FF9E}" destId="{807BE247-61BA-49D3-8228-5B7715009CD1}" srcOrd="0" destOrd="0" presId="urn:microsoft.com/office/officeart/2005/8/layout/hProcess9"/>
    <dgm:cxn modelId="{274E06B5-63AB-4216-83EE-BC38789FEFDF}" type="presParOf" srcId="{729A890B-975E-44E3-9FB6-234BA4B99539}" destId="{82D98C4D-81AD-45D6-91D6-D475D573F66D}" srcOrd="0" destOrd="0" presId="urn:microsoft.com/office/officeart/2005/8/layout/hProcess9"/>
    <dgm:cxn modelId="{7B1551CD-04BB-406D-88F2-9D4F4B20364B}" type="presParOf" srcId="{729A890B-975E-44E3-9FB6-234BA4B99539}" destId="{7E4A3443-EF26-4C03-96AF-C9A748BD5825}" srcOrd="1" destOrd="0" presId="urn:microsoft.com/office/officeart/2005/8/layout/hProcess9"/>
    <dgm:cxn modelId="{7AF2EA4A-917C-445E-AFE9-9B200DF5559D}" type="presParOf" srcId="{7E4A3443-EF26-4C03-96AF-C9A748BD5825}" destId="{61589D4C-0314-451B-A1A2-C768FDAF69E5}" srcOrd="0" destOrd="0" presId="urn:microsoft.com/office/officeart/2005/8/layout/hProcess9"/>
    <dgm:cxn modelId="{8763CB73-A2FD-4897-BB56-505B3B87FE31}" type="presParOf" srcId="{7E4A3443-EF26-4C03-96AF-C9A748BD5825}" destId="{F31AD888-6393-4F00-B5DB-C0B2E5901195}" srcOrd="1" destOrd="0" presId="urn:microsoft.com/office/officeart/2005/8/layout/hProcess9"/>
    <dgm:cxn modelId="{6DBF1097-6147-4060-9A51-ED07B8B4690C}" type="presParOf" srcId="{7E4A3443-EF26-4C03-96AF-C9A748BD5825}" destId="{7B506A40-24E3-420F-BE10-86FEC241D9D9}" srcOrd="2" destOrd="0" presId="urn:microsoft.com/office/officeart/2005/8/layout/hProcess9"/>
    <dgm:cxn modelId="{2CD2983A-47F8-4B8C-94C0-9923D63A1FB3}" type="presParOf" srcId="{7E4A3443-EF26-4C03-96AF-C9A748BD5825}" destId="{E16D433A-7E5C-4C97-B1DD-CB813B88BA7D}" srcOrd="3" destOrd="0" presId="urn:microsoft.com/office/officeart/2005/8/layout/hProcess9"/>
    <dgm:cxn modelId="{F60DD56E-D881-4C95-A498-F5B8E46CB357}" type="presParOf" srcId="{7E4A3443-EF26-4C03-96AF-C9A748BD5825}" destId="{B596BB87-B2BC-4A73-A27C-96C46AAD85A2}" srcOrd="4" destOrd="0" presId="urn:microsoft.com/office/officeart/2005/8/layout/hProcess9"/>
    <dgm:cxn modelId="{C1A39EAE-44BF-4A85-933C-664EB3FC9E8C}" type="presParOf" srcId="{7E4A3443-EF26-4C03-96AF-C9A748BD5825}" destId="{ED6E7AA3-0210-40B2-983A-BA674A5DCDA0}" srcOrd="5" destOrd="0" presId="urn:microsoft.com/office/officeart/2005/8/layout/hProcess9"/>
    <dgm:cxn modelId="{633A34B0-976B-4775-9D99-BAD969158F46}" type="presParOf" srcId="{7E4A3443-EF26-4C03-96AF-C9A748BD5825}" destId="{C85D27AB-DD4C-4DA2-9A9C-A1FC2DDA0A97}" srcOrd="6" destOrd="0" presId="urn:microsoft.com/office/officeart/2005/8/layout/hProcess9"/>
    <dgm:cxn modelId="{3DD96E6E-7FC4-4E22-B86F-296B435C3F1C}" type="presParOf" srcId="{7E4A3443-EF26-4C03-96AF-C9A748BD5825}" destId="{C8E2A399-025D-4DE6-BA84-278F76DD1FD4}" srcOrd="7" destOrd="0" presId="urn:microsoft.com/office/officeart/2005/8/layout/hProcess9"/>
    <dgm:cxn modelId="{A4814EB2-87BF-44BF-AB31-D4BF7282BF17}" type="presParOf" srcId="{7E4A3443-EF26-4C03-96AF-C9A748BD5825}" destId="{C318130B-FEE4-4896-9E33-23F70F59CF3F}" srcOrd="8" destOrd="0" presId="urn:microsoft.com/office/officeart/2005/8/layout/hProcess9"/>
    <dgm:cxn modelId="{8414B9D3-345C-4E0E-BFF8-09A48E7067B5}" type="presParOf" srcId="{7E4A3443-EF26-4C03-96AF-C9A748BD5825}" destId="{63A3B4EC-B56A-44EE-9364-ADC409746E87}" srcOrd="9" destOrd="0" presId="urn:microsoft.com/office/officeart/2005/8/layout/hProcess9"/>
    <dgm:cxn modelId="{C9FFA48D-68CD-43A2-8256-90A8F8E8C1CF}" type="presParOf" srcId="{7E4A3443-EF26-4C03-96AF-C9A748BD5825}" destId="{807BE247-61BA-49D3-8228-5B7715009CD1}" srcOrd="10" destOrd="0" presId="urn:microsoft.com/office/officeart/2005/8/layout/hProcess9"/>
    <dgm:cxn modelId="{02F7C8C8-F035-4C87-97CE-B8BA78D3DB52}" type="presParOf" srcId="{7E4A3443-EF26-4C03-96AF-C9A748BD5825}" destId="{66942B5E-B093-4085-93F1-5FF9624CC1E0}" srcOrd="11" destOrd="0" presId="urn:microsoft.com/office/officeart/2005/8/layout/hProcess9"/>
    <dgm:cxn modelId="{77F6B80A-D17D-4AD4-BA50-8DB9D99E0E27}" type="presParOf" srcId="{7E4A3443-EF26-4C03-96AF-C9A748BD5825}" destId="{BFEB82C3-5DF3-4683-956E-EE50AC29D0F3}" srcOrd="12"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Iteration-3</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02E595AB-6D1F-47F3-B130-D1EDF462BC81}">
      <dgm:prSet custT="1"/>
      <dgm:spPr/>
      <dgm:t>
        <a:bodyPr/>
        <a:lstStyle/>
        <a:p>
          <a:pPr rtl="0"/>
          <a:r>
            <a:rPr lang="en-US" sz="2800" b="1" dirty="0"/>
            <a:t>$</a:t>
          </a:r>
        </a:p>
      </dgm:t>
    </dgm:pt>
    <dgm:pt modelId="{4D52D23D-86A4-480E-A122-5B7D369E817D}" type="parTrans" cxnId="{EB8E5E1C-4E77-4F5E-8CCE-F21EAC1BE13C}">
      <dgm:prSet/>
      <dgm:spPr/>
      <dgm:t>
        <a:bodyPr/>
        <a:lstStyle/>
        <a:p>
          <a:endParaRPr lang="en-US"/>
        </a:p>
      </dgm:t>
    </dgm:pt>
    <dgm:pt modelId="{F950177C-B94C-4B8C-98CF-E36358308049}" type="sibTrans" cxnId="{EB8E5E1C-4E77-4F5E-8CCE-F21EAC1BE13C}">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D1E0E59F-577F-42C2-A327-8C30ACE5576E}" type="pres">
      <dgm:prSet presAssocID="{9185B084-4952-4B5F-9CCA-88EC3D3EB057}" presName="sibTrans" presStyleCnt="0"/>
      <dgm:spPr/>
    </dgm:pt>
    <dgm:pt modelId="{06034433-3021-4A37-BFE9-C05F548C2189}" type="pres">
      <dgm:prSet presAssocID="{02E595AB-6D1F-47F3-B130-D1EDF462BC81}" presName="textNode" presStyleLbl="node1" presStyleIdx="6" presStyleCnt="7" custScaleX="29578">
        <dgm:presLayoutVars>
          <dgm:bulletEnabled val="1"/>
        </dgm:presLayoutVars>
      </dgm:prSet>
      <dgm:spPr/>
    </dgm:pt>
  </dgm:ptLst>
  <dgm:cxnLst>
    <dgm:cxn modelId="{39108E8E-B82F-43A8-90C4-032CD07999AA}" type="presOf" srcId="{998331AA-A3FA-485D-B93D-6EB8944BBC14}" destId="{7B506A40-24E3-420F-BE10-86FEC241D9D9}" srcOrd="0" destOrd="0" presId="urn:microsoft.com/office/officeart/2005/8/layout/hProcess9"/>
    <dgm:cxn modelId="{939B6891-A4B4-4462-B5F0-DA8F41117954}" type="presOf" srcId="{EDA14341-798F-40A0-A71B-8287D92FA8B0}" destId="{B596BB87-B2BC-4A73-A27C-96C46AAD85A2}" srcOrd="0" destOrd="0" presId="urn:microsoft.com/office/officeart/2005/8/layout/hProcess9"/>
    <dgm:cxn modelId="{21B81CEE-9717-4312-B724-B7E87179DC88}" srcId="{D833CE33-4397-4DEC-BFA4-DC31B8D8E799}" destId="{E8180231-AE79-4C58-AF45-98607377A410}" srcOrd="0" destOrd="0" parTransId="{2686B650-D4D7-4D8D-B6D2-F1D92C9334C4}" sibTransId="{8D8BAF2C-9617-41F6-8A60-FEEAD18A41A0}"/>
    <dgm:cxn modelId="{018FBCAC-5F0B-4E71-A56B-65EAAEB5B126}" type="presOf" srcId="{E8180231-AE79-4C58-AF45-98607377A410}" destId="{61589D4C-0314-451B-A1A2-C768FDAF69E5}" srcOrd="0" destOrd="0" presId="urn:microsoft.com/office/officeart/2005/8/layout/hProcess9"/>
    <dgm:cxn modelId="{B2E06332-D793-43B8-ADD5-B6AEDA2123F5}" srcId="{D833CE33-4397-4DEC-BFA4-DC31B8D8E799}" destId="{29BB6A2F-016E-4555-BC09-B46F23D68BD6}" srcOrd="4" destOrd="0" parTransId="{80F02E20-90C8-4CE9-9D0D-B115D329B877}" sibTransId="{9798C225-F499-45A2-82C7-77B010C7096C}"/>
    <dgm:cxn modelId="{E65DE5B8-A5C3-400D-8B31-81AD580245AE}" type="presOf" srcId="{F63838E7-AB9B-4D00-A773-90A7544215E3}" destId="{C85D27AB-DD4C-4DA2-9A9C-A1FC2DDA0A97}" srcOrd="0" destOrd="0" presId="urn:microsoft.com/office/officeart/2005/8/layout/hProcess9"/>
    <dgm:cxn modelId="{8528432A-77CD-4F94-AE01-63EB788E0378}" srcId="{D833CE33-4397-4DEC-BFA4-DC31B8D8E799}" destId="{AAFA7D06-27E5-461B-B440-8214AD71FF9E}" srcOrd="5" destOrd="0" parTransId="{E8F66C47-2E13-44F8-9463-CFAA24CFA160}" sibTransId="{9185B084-4952-4B5F-9CCA-88EC3D3EB057}"/>
    <dgm:cxn modelId="{EB8E5E1C-4E77-4F5E-8CCE-F21EAC1BE13C}" srcId="{D833CE33-4397-4DEC-BFA4-DC31B8D8E799}" destId="{02E595AB-6D1F-47F3-B130-D1EDF462BC81}" srcOrd="6" destOrd="0" parTransId="{4D52D23D-86A4-480E-A122-5B7D369E817D}" sibTransId="{F950177C-B94C-4B8C-98CF-E36358308049}"/>
    <dgm:cxn modelId="{76FB9674-7B24-43F8-8E22-B5E0F979E6BF}" srcId="{D833CE33-4397-4DEC-BFA4-DC31B8D8E799}" destId="{998331AA-A3FA-485D-B93D-6EB8944BBC14}" srcOrd="1" destOrd="0" parTransId="{2E79D80C-A945-417C-81B6-10F142E66761}" sibTransId="{DBFDFFB0-31E1-4A64-8518-3275117EBBE7}"/>
    <dgm:cxn modelId="{5D23BC00-CA06-48CC-AD0F-84363A3AFA78}" srcId="{D833CE33-4397-4DEC-BFA4-DC31B8D8E799}" destId="{F63838E7-AB9B-4D00-A773-90A7544215E3}" srcOrd="3" destOrd="0" parTransId="{F19FFD83-C671-461F-B7FB-A9241EC7C1E0}" sibTransId="{1EFFFCA9-6DFD-4812-87CF-79D06505341F}"/>
    <dgm:cxn modelId="{DEC8B366-5A5E-43F0-81A7-343DEDF8DAB8}" srcId="{D833CE33-4397-4DEC-BFA4-DC31B8D8E799}" destId="{EDA14341-798F-40A0-A71B-8287D92FA8B0}" srcOrd="2" destOrd="0" parTransId="{DFD3C03D-9E56-4C0E-841C-868C739FC140}" sibTransId="{72C3BF81-AEE0-44D0-A321-75B92A146202}"/>
    <dgm:cxn modelId="{1E21504D-383B-48E9-903C-2FB4FFEF4E8C}" type="presOf" srcId="{02E595AB-6D1F-47F3-B130-D1EDF462BC81}" destId="{06034433-3021-4A37-BFE9-C05F548C2189}" srcOrd="0" destOrd="0" presId="urn:microsoft.com/office/officeart/2005/8/layout/hProcess9"/>
    <dgm:cxn modelId="{DC15ECC7-FFDD-4022-8C69-B4D4B43E25F8}" type="presOf" srcId="{29BB6A2F-016E-4555-BC09-B46F23D68BD6}" destId="{C318130B-FEE4-4896-9E33-23F70F59CF3F}" srcOrd="0" destOrd="0" presId="urn:microsoft.com/office/officeart/2005/8/layout/hProcess9"/>
    <dgm:cxn modelId="{4FCF2584-10C0-4790-BD90-FE978C15A298}" type="presOf" srcId="{D833CE33-4397-4DEC-BFA4-DC31B8D8E799}" destId="{729A890B-975E-44E3-9FB6-234BA4B99539}" srcOrd="0" destOrd="0" presId="urn:microsoft.com/office/officeart/2005/8/layout/hProcess9"/>
    <dgm:cxn modelId="{015E918F-14A3-4876-92B3-3591348F1BFE}" type="presOf" srcId="{AAFA7D06-27E5-461B-B440-8214AD71FF9E}" destId="{807BE247-61BA-49D3-8228-5B7715009CD1}" srcOrd="0" destOrd="0" presId="urn:microsoft.com/office/officeart/2005/8/layout/hProcess9"/>
    <dgm:cxn modelId="{3D784C3D-589E-4FDB-B660-A818B798EFB2}" type="presParOf" srcId="{729A890B-975E-44E3-9FB6-234BA4B99539}" destId="{82D98C4D-81AD-45D6-91D6-D475D573F66D}" srcOrd="0" destOrd="0" presId="urn:microsoft.com/office/officeart/2005/8/layout/hProcess9"/>
    <dgm:cxn modelId="{3263CFEF-0B39-41E5-B4DB-2B22B28E9AA9}" type="presParOf" srcId="{729A890B-975E-44E3-9FB6-234BA4B99539}" destId="{7E4A3443-EF26-4C03-96AF-C9A748BD5825}" srcOrd="1" destOrd="0" presId="urn:microsoft.com/office/officeart/2005/8/layout/hProcess9"/>
    <dgm:cxn modelId="{2BBE6933-B9E5-4163-BE8D-E43C512693FE}" type="presParOf" srcId="{7E4A3443-EF26-4C03-96AF-C9A748BD5825}" destId="{61589D4C-0314-451B-A1A2-C768FDAF69E5}" srcOrd="0" destOrd="0" presId="urn:microsoft.com/office/officeart/2005/8/layout/hProcess9"/>
    <dgm:cxn modelId="{020ED32E-CD9D-482E-BE0A-0D94F857B13C}" type="presParOf" srcId="{7E4A3443-EF26-4C03-96AF-C9A748BD5825}" destId="{F31AD888-6393-4F00-B5DB-C0B2E5901195}" srcOrd="1" destOrd="0" presId="urn:microsoft.com/office/officeart/2005/8/layout/hProcess9"/>
    <dgm:cxn modelId="{F65D8776-6BFD-4FBB-AC90-FF74D392FD8F}" type="presParOf" srcId="{7E4A3443-EF26-4C03-96AF-C9A748BD5825}" destId="{7B506A40-24E3-420F-BE10-86FEC241D9D9}" srcOrd="2" destOrd="0" presId="urn:microsoft.com/office/officeart/2005/8/layout/hProcess9"/>
    <dgm:cxn modelId="{DE73EAD0-EDD8-4514-93D6-82D366608F41}" type="presParOf" srcId="{7E4A3443-EF26-4C03-96AF-C9A748BD5825}" destId="{E16D433A-7E5C-4C97-B1DD-CB813B88BA7D}" srcOrd="3" destOrd="0" presId="urn:microsoft.com/office/officeart/2005/8/layout/hProcess9"/>
    <dgm:cxn modelId="{D430BAEC-D9EF-42BE-95C4-49A0601252F7}" type="presParOf" srcId="{7E4A3443-EF26-4C03-96AF-C9A748BD5825}" destId="{B596BB87-B2BC-4A73-A27C-96C46AAD85A2}" srcOrd="4" destOrd="0" presId="urn:microsoft.com/office/officeart/2005/8/layout/hProcess9"/>
    <dgm:cxn modelId="{219D99D9-CDBE-4737-AA6C-2A46A4AE6904}" type="presParOf" srcId="{7E4A3443-EF26-4C03-96AF-C9A748BD5825}" destId="{ED6E7AA3-0210-40B2-983A-BA674A5DCDA0}" srcOrd="5" destOrd="0" presId="urn:microsoft.com/office/officeart/2005/8/layout/hProcess9"/>
    <dgm:cxn modelId="{AFB91360-A802-44EB-9A41-0357009E3237}" type="presParOf" srcId="{7E4A3443-EF26-4C03-96AF-C9A748BD5825}" destId="{C85D27AB-DD4C-4DA2-9A9C-A1FC2DDA0A97}" srcOrd="6" destOrd="0" presId="urn:microsoft.com/office/officeart/2005/8/layout/hProcess9"/>
    <dgm:cxn modelId="{E627FB97-965F-48F5-AAE3-41FB889B3C93}" type="presParOf" srcId="{7E4A3443-EF26-4C03-96AF-C9A748BD5825}" destId="{C8E2A399-025D-4DE6-BA84-278F76DD1FD4}" srcOrd="7" destOrd="0" presId="urn:microsoft.com/office/officeart/2005/8/layout/hProcess9"/>
    <dgm:cxn modelId="{3E07222D-62AD-4718-9CDC-76A167F0DA92}" type="presParOf" srcId="{7E4A3443-EF26-4C03-96AF-C9A748BD5825}" destId="{C318130B-FEE4-4896-9E33-23F70F59CF3F}" srcOrd="8" destOrd="0" presId="urn:microsoft.com/office/officeart/2005/8/layout/hProcess9"/>
    <dgm:cxn modelId="{60DF13E4-EC5A-443A-AA20-1ED0C1BAA466}" type="presParOf" srcId="{7E4A3443-EF26-4C03-96AF-C9A748BD5825}" destId="{63A3B4EC-B56A-44EE-9364-ADC409746E87}" srcOrd="9" destOrd="0" presId="urn:microsoft.com/office/officeart/2005/8/layout/hProcess9"/>
    <dgm:cxn modelId="{C40780F3-65A7-4CF3-957D-D5534DB9629B}" type="presParOf" srcId="{7E4A3443-EF26-4C03-96AF-C9A748BD5825}" destId="{807BE247-61BA-49D3-8228-5B7715009CD1}" srcOrd="10" destOrd="0" presId="urn:microsoft.com/office/officeart/2005/8/layout/hProcess9"/>
    <dgm:cxn modelId="{CE60065B-850B-4BB1-AC94-F684698FEE2F}" type="presParOf" srcId="{7E4A3443-EF26-4C03-96AF-C9A748BD5825}" destId="{D1E0E59F-577F-42C2-A327-8C30ACE5576E}" srcOrd="11" destOrd="0" presId="urn:microsoft.com/office/officeart/2005/8/layout/hProcess9"/>
    <dgm:cxn modelId="{2306E298-714D-47D2-8F56-1AE0894ED1F9}" type="presParOf" srcId="{7E4A3443-EF26-4C03-96AF-C9A748BD5825}" destId="{06034433-3021-4A37-BFE9-C05F548C2189}" srcOrd="12" destOrd="0" presId="urn:microsoft.com/office/officeart/2005/8/layout/hProcess9"/>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A7B047-74E3-44AE-A736-21F773F1910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9007B1B9-3984-48CD-BE4A-326501033F13}">
      <dgm:prSet custT="1"/>
      <dgm:spPr/>
      <dgm:t>
        <a:bodyPr/>
        <a:lstStyle/>
        <a:p>
          <a:pPr rtl="0"/>
          <a:r>
            <a:rPr lang="en-US" sz="1400" dirty="0"/>
            <a:t>Define</a:t>
          </a:r>
        </a:p>
      </dgm:t>
    </dgm:pt>
    <dgm:pt modelId="{39A3DAE5-F6A8-4843-8CE6-9AF5B65CB3F5}" type="parTrans" cxnId="{C5CA9111-FA03-4B7C-B1EB-D224EE70F3ED}">
      <dgm:prSet/>
      <dgm:spPr/>
      <dgm:t>
        <a:bodyPr/>
        <a:lstStyle/>
        <a:p>
          <a:endParaRPr lang="en-US"/>
        </a:p>
      </dgm:t>
    </dgm:pt>
    <dgm:pt modelId="{BA82B7B5-8826-4B5B-9519-6C11417D6077}" type="sibTrans" cxnId="{C5CA9111-FA03-4B7C-B1EB-D224EE70F3ED}">
      <dgm:prSet/>
      <dgm:spPr/>
      <dgm:t>
        <a:bodyPr/>
        <a:lstStyle/>
        <a:p>
          <a:endParaRPr lang="en-US"/>
        </a:p>
      </dgm:t>
    </dgm:pt>
    <dgm:pt modelId="{889FEBDA-E1AE-42BF-A808-56FBBF047271}">
      <dgm:prSet custT="1"/>
      <dgm:spPr/>
      <dgm:t>
        <a:bodyPr/>
        <a:lstStyle/>
        <a:p>
          <a:pPr rtl="0"/>
          <a:r>
            <a:rPr lang="en-US" sz="1400" dirty="0"/>
            <a:t>Design</a:t>
          </a:r>
        </a:p>
      </dgm:t>
    </dgm:pt>
    <dgm:pt modelId="{155DAC40-412D-4889-825B-89994EDEC80D}" type="parTrans" cxnId="{3535A3CB-37BB-4206-9850-F839338DDB60}">
      <dgm:prSet/>
      <dgm:spPr/>
      <dgm:t>
        <a:bodyPr/>
        <a:lstStyle/>
        <a:p>
          <a:endParaRPr lang="en-US"/>
        </a:p>
      </dgm:t>
    </dgm:pt>
    <dgm:pt modelId="{9A9B8628-3199-4FA3-A380-C919A8A80671}" type="sibTrans" cxnId="{3535A3CB-37BB-4206-9850-F839338DDB60}">
      <dgm:prSet/>
      <dgm:spPr/>
      <dgm:t>
        <a:bodyPr/>
        <a:lstStyle/>
        <a:p>
          <a:endParaRPr lang="en-US"/>
        </a:p>
      </dgm:t>
    </dgm:pt>
    <dgm:pt modelId="{E8CA0445-9D5A-4BFC-AEA5-6C307B139EFF}">
      <dgm:prSet custT="1"/>
      <dgm:spPr/>
      <dgm:t>
        <a:bodyPr/>
        <a:lstStyle/>
        <a:p>
          <a:pPr rtl="0"/>
          <a:r>
            <a:rPr lang="en-US" sz="1400" dirty="0"/>
            <a:t>Develop</a:t>
          </a:r>
        </a:p>
      </dgm:t>
    </dgm:pt>
    <dgm:pt modelId="{8A39A9BA-A6FB-4500-9A0C-B602AC0A6DC5}" type="parTrans" cxnId="{C2D343CE-2207-40C8-9041-49EB42BDE385}">
      <dgm:prSet/>
      <dgm:spPr/>
      <dgm:t>
        <a:bodyPr/>
        <a:lstStyle/>
        <a:p>
          <a:endParaRPr lang="en-US"/>
        </a:p>
      </dgm:t>
    </dgm:pt>
    <dgm:pt modelId="{33FDB4AD-EA56-4396-8E81-9EAEDD320ED7}" type="sibTrans" cxnId="{C2D343CE-2207-40C8-9041-49EB42BDE385}">
      <dgm:prSet/>
      <dgm:spPr/>
      <dgm:t>
        <a:bodyPr/>
        <a:lstStyle/>
        <a:p>
          <a:endParaRPr lang="en-US"/>
        </a:p>
      </dgm:t>
    </dgm:pt>
    <dgm:pt modelId="{5BF4974B-555A-40FF-A5C9-369BDD2A5AFD}">
      <dgm:prSet custT="1"/>
      <dgm:spPr/>
      <dgm:t>
        <a:bodyPr/>
        <a:lstStyle/>
        <a:p>
          <a:pPr rtl="0"/>
          <a:r>
            <a:rPr lang="en-US" sz="1100" dirty="0"/>
            <a:t>Define</a:t>
          </a:r>
        </a:p>
      </dgm:t>
    </dgm:pt>
    <dgm:pt modelId="{8CD78DD5-CB64-46FC-9900-5883FBF33CDD}" type="parTrans" cxnId="{273CACDB-83C2-4408-B598-A8BC427488C1}">
      <dgm:prSet/>
      <dgm:spPr/>
      <dgm:t>
        <a:bodyPr/>
        <a:lstStyle/>
        <a:p>
          <a:endParaRPr lang="en-US"/>
        </a:p>
      </dgm:t>
    </dgm:pt>
    <dgm:pt modelId="{3C34167D-00DA-4F9F-99EE-02EA547C7988}" type="sibTrans" cxnId="{273CACDB-83C2-4408-B598-A8BC427488C1}">
      <dgm:prSet/>
      <dgm:spPr/>
      <dgm:t>
        <a:bodyPr/>
        <a:lstStyle/>
        <a:p>
          <a:endParaRPr lang="en-US"/>
        </a:p>
      </dgm:t>
    </dgm:pt>
    <dgm:pt modelId="{F9C4C11E-7052-4E17-9097-4AAEBA5074A7}">
      <dgm:prSet custT="1"/>
      <dgm:spPr/>
      <dgm:t>
        <a:bodyPr/>
        <a:lstStyle/>
        <a:p>
          <a:pPr rtl="0"/>
          <a:r>
            <a:rPr lang="en-US" sz="1100" dirty="0"/>
            <a:t>Define</a:t>
          </a:r>
        </a:p>
      </dgm:t>
    </dgm:pt>
    <dgm:pt modelId="{9FD55EED-C10C-4245-90AD-E8715D6CA9F3}" type="parTrans" cxnId="{895FF2D8-6B5E-437E-8DAE-F69D483642B8}">
      <dgm:prSet/>
      <dgm:spPr/>
      <dgm:t>
        <a:bodyPr/>
        <a:lstStyle/>
        <a:p>
          <a:endParaRPr lang="en-US"/>
        </a:p>
      </dgm:t>
    </dgm:pt>
    <dgm:pt modelId="{0293FBF2-DBC9-436E-88C2-369CCBF39E01}" type="sibTrans" cxnId="{895FF2D8-6B5E-437E-8DAE-F69D483642B8}">
      <dgm:prSet/>
      <dgm:spPr/>
      <dgm:t>
        <a:bodyPr/>
        <a:lstStyle/>
        <a:p>
          <a:endParaRPr lang="en-US"/>
        </a:p>
      </dgm:t>
    </dgm:pt>
    <dgm:pt modelId="{6A6414B5-1A5E-49DE-9CD5-B0A6C1D0BE17}">
      <dgm:prSet custT="1"/>
      <dgm:spPr/>
      <dgm:t>
        <a:bodyPr/>
        <a:lstStyle/>
        <a:p>
          <a:pPr rtl="0"/>
          <a:r>
            <a:rPr lang="en-US" sz="1100" dirty="0"/>
            <a:t>Define</a:t>
          </a:r>
        </a:p>
      </dgm:t>
    </dgm:pt>
    <dgm:pt modelId="{6FECC98C-E261-4B37-A3F6-9186AB206E40}" type="parTrans" cxnId="{E1AD1870-E618-4A1C-A890-63ED3BD698A2}">
      <dgm:prSet/>
      <dgm:spPr/>
      <dgm:t>
        <a:bodyPr/>
        <a:lstStyle/>
        <a:p>
          <a:endParaRPr lang="en-US"/>
        </a:p>
      </dgm:t>
    </dgm:pt>
    <dgm:pt modelId="{9319021F-D86B-4D5E-8144-466E2D8C2C61}" type="sibTrans" cxnId="{E1AD1870-E618-4A1C-A890-63ED3BD698A2}">
      <dgm:prSet/>
      <dgm:spPr/>
      <dgm:t>
        <a:bodyPr/>
        <a:lstStyle/>
        <a:p>
          <a:endParaRPr lang="en-US"/>
        </a:p>
      </dgm:t>
    </dgm:pt>
    <dgm:pt modelId="{C4AF1765-61FF-4BAB-9B12-83F7E23AA4A9}">
      <dgm:prSet custT="1"/>
      <dgm:spPr/>
      <dgm:t>
        <a:bodyPr/>
        <a:lstStyle/>
        <a:p>
          <a:pPr rtl="0"/>
          <a:r>
            <a:rPr lang="en-US" sz="1100" dirty="0"/>
            <a:t>Design</a:t>
          </a:r>
        </a:p>
      </dgm:t>
    </dgm:pt>
    <dgm:pt modelId="{73DF0949-52A5-41FF-A0AD-28D0F3B3FA59}" type="parTrans" cxnId="{988E9AC7-85C0-445F-8CD4-088C0F35E035}">
      <dgm:prSet/>
      <dgm:spPr/>
      <dgm:t>
        <a:bodyPr/>
        <a:lstStyle/>
        <a:p>
          <a:endParaRPr lang="en-US"/>
        </a:p>
      </dgm:t>
    </dgm:pt>
    <dgm:pt modelId="{67056297-6EF1-46A8-9E39-20C4158526D2}" type="sibTrans" cxnId="{988E9AC7-85C0-445F-8CD4-088C0F35E035}">
      <dgm:prSet/>
      <dgm:spPr/>
      <dgm:t>
        <a:bodyPr/>
        <a:lstStyle/>
        <a:p>
          <a:endParaRPr lang="en-US"/>
        </a:p>
      </dgm:t>
    </dgm:pt>
    <dgm:pt modelId="{8C815003-C9BC-45AA-8E53-21BB4267109C}">
      <dgm:prSet custT="1"/>
      <dgm:spPr/>
      <dgm:t>
        <a:bodyPr/>
        <a:lstStyle/>
        <a:p>
          <a:pPr rtl="0"/>
          <a:r>
            <a:rPr lang="en-US" sz="1100" dirty="0"/>
            <a:t>Design</a:t>
          </a:r>
        </a:p>
      </dgm:t>
    </dgm:pt>
    <dgm:pt modelId="{3EBB7EC0-AAB0-44CD-BFBA-D7CED17BA585}" type="parTrans" cxnId="{3FDF0689-889E-4D2C-8D25-E07E2AC0232B}">
      <dgm:prSet/>
      <dgm:spPr/>
      <dgm:t>
        <a:bodyPr/>
        <a:lstStyle/>
        <a:p>
          <a:endParaRPr lang="en-US"/>
        </a:p>
      </dgm:t>
    </dgm:pt>
    <dgm:pt modelId="{E57368CE-3C4D-464D-9A1A-30100FF22CE1}" type="sibTrans" cxnId="{3FDF0689-889E-4D2C-8D25-E07E2AC0232B}">
      <dgm:prSet/>
      <dgm:spPr/>
      <dgm:t>
        <a:bodyPr/>
        <a:lstStyle/>
        <a:p>
          <a:endParaRPr lang="en-US"/>
        </a:p>
      </dgm:t>
    </dgm:pt>
    <dgm:pt modelId="{3D58C3D9-2AAD-444F-A5C7-8F7D21676A76}">
      <dgm:prSet custT="1"/>
      <dgm:spPr/>
      <dgm:t>
        <a:bodyPr/>
        <a:lstStyle/>
        <a:p>
          <a:pPr rtl="0"/>
          <a:r>
            <a:rPr lang="en-US" sz="1100" dirty="0"/>
            <a:t>Design</a:t>
          </a:r>
        </a:p>
      </dgm:t>
    </dgm:pt>
    <dgm:pt modelId="{D0BE8F1B-3BE3-41FE-A9AB-CEC77B91DB12}" type="parTrans" cxnId="{78F32CC8-7C46-4252-928D-D114EA37548A}">
      <dgm:prSet/>
      <dgm:spPr/>
      <dgm:t>
        <a:bodyPr/>
        <a:lstStyle/>
        <a:p>
          <a:endParaRPr lang="en-US"/>
        </a:p>
      </dgm:t>
    </dgm:pt>
    <dgm:pt modelId="{CCA1F3A8-1BF8-4E2B-A2B9-71327ED63A63}" type="sibTrans" cxnId="{78F32CC8-7C46-4252-928D-D114EA37548A}">
      <dgm:prSet/>
      <dgm:spPr/>
      <dgm:t>
        <a:bodyPr/>
        <a:lstStyle/>
        <a:p>
          <a:endParaRPr lang="en-US"/>
        </a:p>
      </dgm:t>
    </dgm:pt>
    <dgm:pt modelId="{E4EDD785-6BE2-415D-AC73-D63D4514671A}">
      <dgm:prSet custT="1"/>
      <dgm:spPr/>
      <dgm:t>
        <a:bodyPr/>
        <a:lstStyle/>
        <a:p>
          <a:pPr rtl="0"/>
          <a:r>
            <a:rPr lang="en-US" sz="1100" dirty="0"/>
            <a:t>Develop</a:t>
          </a:r>
        </a:p>
      </dgm:t>
    </dgm:pt>
    <dgm:pt modelId="{5E9DEC34-E708-4C42-8E65-26D40C8A6EC0}" type="parTrans" cxnId="{CFC2EC1D-271D-4326-8CA7-B278E93C37EC}">
      <dgm:prSet/>
      <dgm:spPr/>
      <dgm:t>
        <a:bodyPr/>
        <a:lstStyle/>
        <a:p>
          <a:endParaRPr lang="en-US"/>
        </a:p>
      </dgm:t>
    </dgm:pt>
    <dgm:pt modelId="{423292EC-B81D-4708-8C18-ECB4E15ADE7B}" type="sibTrans" cxnId="{CFC2EC1D-271D-4326-8CA7-B278E93C37EC}">
      <dgm:prSet/>
      <dgm:spPr/>
      <dgm:t>
        <a:bodyPr/>
        <a:lstStyle/>
        <a:p>
          <a:endParaRPr lang="en-US"/>
        </a:p>
      </dgm:t>
    </dgm:pt>
    <dgm:pt modelId="{FDD1F7E5-6F37-427F-9410-477FD2427957}">
      <dgm:prSet custT="1"/>
      <dgm:spPr/>
      <dgm:t>
        <a:bodyPr/>
        <a:lstStyle/>
        <a:p>
          <a:pPr rtl="0"/>
          <a:r>
            <a:rPr lang="en-US" sz="1100" dirty="0"/>
            <a:t>Develop</a:t>
          </a:r>
        </a:p>
      </dgm:t>
    </dgm:pt>
    <dgm:pt modelId="{AEB7CCF0-C27E-4BF0-AA52-4C431F4B8667}" type="parTrans" cxnId="{FD820284-E7E4-4478-B75C-B5E766764941}">
      <dgm:prSet/>
      <dgm:spPr/>
      <dgm:t>
        <a:bodyPr/>
        <a:lstStyle/>
        <a:p>
          <a:endParaRPr lang="en-US"/>
        </a:p>
      </dgm:t>
    </dgm:pt>
    <dgm:pt modelId="{0698F0BE-4D3A-43E9-8E7F-234671F31785}" type="sibTrans" cxnId="{FD820284-E7E4-4478-B75C-B5E766764941}">
      <dgm:prSet/>
      <dgm:spPr/>
      <dgm:t>
        <a:bodyPr/>
        <a:lstStyle/>
        <a:p>
          <a:endParaRPr lang="en-US"/>
        </a:p>
      </dgm:t>
    </dgm:pt>
    <dgm:pt modelId="{F47FBD61-B8B5-4C17-A1E0-DBAB74F70817}">
      <dgm:prSet custT="1"/>
      <dgm:spPr/>
      <dgm:t>
        <a:bodyPr/>
        <a:lstStyle/>
        <a:p>
          <a:pPr rtl="0"/>
          <a:r>
            <a:rPr lang="en-US" sz="1100" dirty="0"/>
            <a:t>Develop</a:t>
          </a:r>
        </a:p>
      </dgm:t>
    </dgm:pt>
    <dgm:pt modelId="{D3226941-78B0-4A63-B093-C322F07125D2}" type="parTrans" cxnId="{104E7C21-E618-4206-9511-EF079A341863}">
      <dgm:prSet/>
      <dgm:spPr/>
      <dgm:t>
        <a:bodyPr/>
        <a:lstStyle/>
        <a:p>
          <a:endParaRPr lang="en-US"/>
        </a:p>
      </dgm:t>
    </dgm:pt>
    <dgm:pt modelId="{EA82C8A9-CD00-4DA3-BB92-6BEACA9E69C4}" type="sibTrans" cxnId="{104E7C21-E618-4206-9511-EF079A341863}">
      <dgm:prSet/>
      <dgm:spPr/>
      <dgm:t>
        <a:bodyPr/>
        <a:lstStyle/>
        <a:p>
          <a:endParaRPr lang="en-US"/>
        </a:p>
      </dgm:t>
    </dgm:pt>
    <dgm:pt modelId="{86845652-3075-4DDA-84BD-D0A0736FAE09}">
      <dgm:prSet custT="1"/>
      <dgm:spPr/>
      <dgm:t>
        <a:bodyPr/>
        <a:lstStyle/>
        <a:p>
          <a:pPr rtl="0"/>
          <a:r>
            <a:rPr lang="en-US" sz="1400" dirty="0"/>
            <a:t>Test</a:t>
          </a:r>
        </a:p>
      </dgm:t>
    </dgm:pt>
    <dgm:pt modelId="{A7AA0B1E-2E0C-4CB6-968C-EE78ACA51934}" type="parTrans" cxnId="{8898B15D-5D69-4773-B7E0-0DEF8D05829A}">
      <dgm:prSet/>
      <dgm:spPr/>
      <dgm:t>
        <a:bodyPr/>
        <a:lstStyle/>
        <a:p>
          <a:endParaRPr lang="en-US"/>
        </a:p>
      </dgm:t>
    </dgm:pt>
    <dgm:pt modelId="{6A53E40D-E859-461F-8CD1-AF76D2964E0E}" type="sibTrans" cxnId="{8898B15D-5D69-4773-B7E0-0DEF8D05829A}">
      <dgm:prSet/>
      <dgm:spPr/>
      <dgm:t>
        <a:bodyPr/>
        <a:lstStyle/>
        <a:p>
          <a:endParaRPr lang="en-US"/>
        </a:p>
      </dgm:t>
    </dgm:pt>
    <dgm:pt modelId="{AF251C4C-1EEC-44CC-9B15-64D4DD13BA67}">
      <dgm:prSet custT="1"/>
      <dgm:spPr/>
      <dgm:t>
        <a:bodyPr/>
        <a:lstStyle/>
        <a:p>
          <a:pPr rtl="0"/>
          <a:r>
            <a:rPr lang="en-US" sz="1100" dirty="0"/>
            <a:t>Test</a:t>
          </a:r>
        </a:p>
      </dgm:t>
    </dgm:pt>
    <dgm:pt modelId="{01EA0BEC-359D-40D4-A4D3-3DCE81160C10}" type="parTrans" cxnId="{F399031C-1C6B-4B47-AE83-D940E1EE2C73}">
      <dgm:prSet/>
      <dgm:spPr/>
      <dgm:t>
        <a:bodyPr/>
        <a:lstStyle/>
        <a:p>
          <a:endParaRPr lang="en-US"/>
        </a:p>
      </dgm:t>
    </dgm:pt>
    <dgm:pt modelId="{0B6281DB-98F2-4AD3-9096-C90EF5074BC2}" type="sibTrans" cxnId="{F399031C-1C6B-4B47-AE83-D940E1EE2C73}">
      <dgm:prSet/>
      <dgm:spPr/>
      <dgm:t>
        <a:bodyPr/>
        <a:lstStyle/>
        <a:p>
          <a:endParaRPr lang="en-US"/>
        </a:p>
      </dgm:t>
    </dgm:pt>
    <dgm:pt modelId="{EF558324-83B1-4CC9-9CEE-633F5F012C36}">
      <dgm:prSet custT="1"/>
      <dgm:spPr/>
      <dgm:t>
        <a:bodyPr/>
        <a:lstStyle/>
        <a:p>
          <a:pPr rtl="0"/>
          <a:r>
            <a:rPr lang="en-US" sz="1100" dirty="0"/>
            <a:t>Test</a:t>
          </a:r>
        </a:p>
      </dgm:t>
    </dgm:pt>
    <dgm:pt modelId="{7F4D0A7B-A77C-4E3E-BBFF-8736E5ABC52D}" type="parTrans" cxnId="{4376EBF7-DE86-4D19-B7D7-7B6F7DE6A0C6}">
      <dgm:prSet/>
      <dgm:spPr/>
      <dgm:t>
        <a:bodyPr/>
        <a:lstStyle/>
        <a:p>
          <a:endParaRPr lang="en-US"/>
        </a:p>
      </dgm:t>
    </dgm:pt>
    <dgm:pt modelId="{A7D77391-D265-4CD3-8994-29E9DFFC5CCB}" type="sibTrans" cxnId="{4376EBF7-DE86-4D19-B7D7-7B6F7DE6A0C6}">
      <dgm:prSet/>
      <dgm:spPr/>
      <dgm:t>
        <a:bodyPr/>
        <a:lstStyle/>
        <a:p>
          <a:endParaRPr lang="en-US"/>
        </a:p>
      </dgm:t>
    </dgm:pt>
    <dgm:pt modelId="{0E813E28-CFA2-4498-9E0D-1EC108AC7574}">
      <dgm:prSet custT="1"/>
      <dgm:spPr/>
      <dgm:t>
        <a:bodyPr/>
        <a:lstStyle/>
        <a:p>
          <a:pPr rtl="0"/>
          <a:r>
            <a:rPr lang="en-US" sz="1100" dirty="0"/>
            <a:t>Test</a:t>
          </a:r>
        </a:p>
      </dgm:t>
    </dgm:pt>
    <dgm:pt modelId="{35FFF40A-2ABA-481D-8776-F1F234EA6A94}" type="parTrans" cxnId="{A82CBB26-B205-4C06-96A6-4722E7B6C6CF}">
      <dgm:prSet/>
      <dgm:spPr/>
      <dgm:t>
        <a:bodyPr/>
        <a:lstStyle/>
        <a:p>
          <a:endParaRPr lang="en-US"/>
        </a:p>
      </dgm:t>
    </dgm:pt>
    <dgm:pt modelId="{3B22EE08-F7D3-42E0-99FF-FA1CD98653FD}" type="sibTrans" cxnId="{A82CBB26-B205-4C06-96A6-4722E7B6C6CF}">
      <dgm:prSet/>
      <dgm:spPr/>
      <dgm:t>
        <a:bodyPr/>
        <a:lstStyle/>
        <a:p>
          <a:endParaRPr lang="en-US"/>
        </a:p>
      </dgm:t>
    </dgm:pt>
    <dgm:pt modelId="{7AE3A276-7643-42EA-BC13-825DFA7CF55E}">
      <dgm:prSet custT="1"/>
      <dgm:spPr/>
      <dgm:t>
        <a:bodyPr/>
        <a:lstStyle/>
        <a:p>
          <a:pPr rtl="0"/>
          <a:r>
            <a:rPr lang="en-US" sz="1400" dirty="0"/>
            <a:t>Deploy</a:t>
          </a:r>
        </a:p>
      </dgm:t>
    </dgm:pt>
    <dgm:pt modelId="{12BFCC1E-F278-4129-B060-DEBFCFD5351F}" type="parTrans" cxnId="{5F829F7A-2A06-443C-80A2-EE0D5B1BF875}">
      <dgm:prSet/>
      <dgm:spPr/>
      <dgm:t>
        <a:bodyPr/>
        <a:lstStyle/>
        <a:p>
          <a:endParaRPr lang="en-US"/>
        </a:p>
      </dgm:t>
    </dgm:pt>
    <dgm:pt modelId="{C1B8A881-81BC-4CF6-A350-687614CBFE93}" type="sibTrans" cxnId="{5F829F7A-2A06-443C-80A2-EE0D5B1BF875}">
      <dgm:prSet/>
      <dgm:spPr/>
      <dgm:t>
        <a:bodyPr/>
        <a:lstStyle/>
        <a:p>
          <a:endParaRPr lang="en-US"/>
        </a:p>
      </dgm:t>
    </dgm:pt>
    <dgm:pt modelId="{6EC209ED-9DC7-41C4-98CC-C129016F05CC}">
      <dgm:prSet custT="1"/>
      <dgm:spPr/>
      <dgm:t>
        <a:bodyPr/>
        <a:lstStyle/>
        <a:p>
          <a:pPr rtl="0"/>
          <a:r>
            <a:rPr lang="en-US" sz="1100" dirty="0"/>
            <a:t>Deploy</a:t>
          </a:r>
        </a:p>
      </dgm:t>
    </dgm:pt>
    <dgm:pt modelId="{0F5A8324-8B16-4D5C-A925-4447EB42366D}" type="parTrans" cxnId="{BAB3B50C-9632-433A-8DFB-70E467C52080}">
      <dgm:prSet/>
      <dgm:spPr/>
      <dgm:t>
        <a:bodyPr/>
        <a:lstStyle/>
        <a:p>
          <a:endParaRPr lang="en-US"/>
        </a:p>
      </dgm:t>
    </dgm:pt>
    <dgm:pt modelId="{A6EE7C49-643C-4D5B-B4B1-3ACE0B46E798}" type="sibTrans" cxnId="{BAB3B50C-9632-433A-8DFB-70E467C52080}">
      <dgm:prSet/>
      <dgm:spPr/>
      <dgm:t>
        <a:bodyPr/>
        <a:lstStyle/>
        <a:p>
          <a:endParaRPr lang="en-US"/>
        </a:p>
      </dgm:t>
    </dgm:pt>
    <dgm:pt modelId="{91A31B69-51C1-406A-8CDD-1E7288D761D3}">
      <dgm:prSet custT="1"/>
      <dgm:spPr/>
      <dgm:t>
        <a:bodyPr/>
        <a:lstStyle/>
        <a:p>
          <a:pPr rtl="0"/>
          <a:r>
            <a:rPr lang="en-US" sz="1100" dirty="0"/>
            <a:t>Deploy</a:t>
          </a:r>
        </a:p>
      </dgm:t>
    </dgm:pt>
    <dgm:pt modelId="{21D18ABB-0EA0-42BA-BC43-D3DC91FA5FA1}" type="parTrans" cxnId="{DE1B1E85-5F00-4D6C-88BE-FDD3B9834957}">
      <dgm:prSet/>
      <dgm:spPr/>
      <dgm:t>
        <a:bodyPr/>
        <a:lstStyle/>
        <a:p>
          <a:endParaRPr lang="en-US"/>
        </a:p>
      </dgm:t>
    </dgm:pt>
    <dgm:pt modelId="{C629DCA2-1668-443B-980D-EE1EBB645268}" type="sibTrans" cxnId="{DE1B1E85-5F00-4D6C-88BE-FDD3B9834957}">
      <dgm:prSet/>
      <dgm:spPr/>
      <dgm:t>
        <a:bodyPr/>
        <a:lstStyle/>
        <a:p>
          <a:endParaRPr lang="en-US"/>
        </a:p>
      </dgm:t>
    </dgm:pt>
    <dgm:pt modelId="{AD69962E-5A84-47D1-A772-5EFDC9500305}">
      <dgm:prSet custT="1"/>
      <dgm:spPr/>
      <dgm:t>
        <a:bodyPr/>
        <a:lstStyle/>
        <a:p>
          <a:pPr rtl="0"/>
          <a:r>
            <a:rPr lang="en-US" sz="1100" dirty="0"/>
            <a:t>Deploy</a:t>
          </a:r>
        </a:p>
      </dgm:t>
    </dgm:pt>
    <dgm:pt modelId="{052BE0D4-12C1-40D8-89E3-3D79863A5E3B}" type="parTrans" cxnId="{A480C698-D1E1-4FD8-BA02-AD2609DF5EA1}">
      <dgm:prSet/>
      <dgm:spPr/>
      <dgm:t>
        <a:bodyPr/>
        <a:lstStyle/>
        <a:p>
          <a:endParaRPr lang="en-US"/>
        </a:p>
      </dgm:t>
    </dgm:pt>
    <dgm:pt modelId="{5AF87949-BB69-4951-9F12-D9A2D256E462}" type="sibTrans" cxnId="{A480C698-D1E1-4FD8-BA02-AD2609DF5EA1}">
      <dgm:prSet/>
      <dgm:spPr/>
      <dgm:t>
        <a:bodyPr/>
        <a:lstStyle/>
        <a:p>
          <a:endParaRPr lang="en-US"/>
        </a:p>
      </dgm:t>
    </dgm:pt>
    <dgm:pt modelId="{77B4BBA7-218A-47B1-96E0-EDF4481B5BB1}">
      <dgm:prSet custT="1"/>
      <dgm:spPr/>
      <dgm:t>
        <a:bodyPr/>
        <a:lstStyle/>
        <a:p>
          <a:pPr rtl="0"/>
          <a:r>
            <a:rPr lang="en-US" sz="1400" dirty="0"/>
            <a:t>Iteration</a:t>
          </a:r>
        </a:p>
      </dgm:t>
    </dgm:pt>
    <dgm:pt modelId="{B0DD6F2F-ED98-4522-B70B-7AEDAB6819E7}" type="parTrans" cxnId="{F53637EE-2AF7-4449-84DA-1E47C288F260}">
      <dgm:prSet/>
      <dgm:spPr/>
      <dgm:t>
        <a:bodyPr/>
        <a:lstStyle/>
        <a:p>
          <a:endParaRPr lang="en-US"/>
        </a:p>
      </dgm:t>
    </dgm:pt>
    <dgm:pt modelId="{637D3A6E-26E7-4417-AA18-328E14041841}" type="sibTrans" cxnId="{F53637EE-2AF7-4449-84DA-1E47C288F260}">
      <dgm:prSet/>
      <dgm:spPr/>
      <dgm:t>
        <a:bodyPr/>
        <a:lstStyle/>
        <a:p>
          <a:endParaRPr lang="en-US"/>
        </a:p>
      </dgm:t>
    </dgm:pt>
    <dgm:pt modelId="{BA32255B-3FB1-4154-99E9-959F957FDB85}">
      <dgm:prSet custT="1"/>
      <dgm:spPr/>
      <dgm:t>
        <a:bodyPr/>
        <a:lstStyle/>
        <a:p>
          <a:pPr rtl="0"/>
          <a:r>
            <a:rPr lang="en-US" sz="1100" dirty="0"/>
            <a:t>Iteration1</a:t>
          </a:r>
        </a:p>
      </dgm:t>
    </dgm:pt>
    <dgm:pt modelId="{78A58C9B-E5F2-4BC9-82DE-6071ADEA9289}" type="parTrans" cxnId="{9DB7A85F-0D18-4A6C-9C70-A04D0EBC34D2}">
      <dgm:prSet/>
      <dgm:spPr/>
      <dgm:t>
        <a:bodyPr/>
        <a:lstStyle/>
        <a:p>
          <a:endParaRPr lang="en-US"/>
        </a:p>
      </dgm:t>
    </dgm:pt>
    <dgm:pt modelId="{91696BA2-1E94-4DF4-BC18-0A667C3E1CEE}" type="sibTrans" cxnId="{9DB7A85F-0D18-4A6C-9C70-A04D0EBC34D2}">
      <dgm:prSet/>
      <dgm:spPr/>
      <dgm:t>
        <a:bodyPr/>
        <a:lstStyle/>
        <a:p>
          <a:endParaRPr lang="en-US"/>
        </a:p>
      </dgm:t>
    </dgm:pt>
    <dgm:pt modelId="{B861EB0C-DC53-410A-85A8-F221AA6F53A3}">
      <dgm:prSet custT="1"/>
      <dgm:spPr/>
      <dgm:t>
        <a:bodyPr/>
        <a:lstStyle/>
        <a:p>
          <a:pPr rtl="0"/>
          <a:r>
            <a:rPr lang="en-US" sz="1100" dirty="0"/>
            <a:t>Iteration2</a:t>
          </a:r>
        </a:p>
      </dgm:t>
    </dgm:pt>
    <dgm:pt modelId="{083D9E94-5AF6-4E83-94B7-DA40D8B5A835}" type="parTrans" cxnId="{0932146D-83FC-4F8B-9E5A-A8C01F1482BE}">
      <dgm:prSet/>
      <dgm:spPr/>
      <dgm:t>
        <a:bodyPr/>
        <a:lstStyle/>
        <a:p>
          <a:endParaRPr lang="en-US"/>
        </a:p>
      </dgm:t>
    </dgm:pt>
    <dgm:pt modelId="{DD681AE6-F2FC-4F2C-B92A-F2B34692EFEB}" type="sibTrans" cxnId="{0932146D-83FC-4F8B-9E5A-A8C01F1482BE}">
      <dgm:prSet/>
      <dgm:spPr/>
      <dgm:t>
        <a:bodyPr/>
        <a:lstStyle/>
        <a:p>
          <a:endParaRPr lang="en-US"/>
        </a:p>
      </dgm:t>
    </dgm:pt>
    <dgm:pt modelId="{541CE393-A424-45ED-87FC-75E8C735FE73}">
      <dgm:prSet custT="1"/>
      <dgm:spPr/>
      <dgm:t>
        <a:bodyPr/>
        <a:lstStyle/>
        <a:p>
          <a:pPr rtl="0"/>
          <a:r>
            <a:rPr lang="en-US" sz="1100" dirty="0"/>
            <a:t>Iteration3</a:t>
          </a:r>
        </a:p>
      </dgm:t>
    </dgm:pt>
    <dgm:pt modelId="{A0602FA8-4A61-4BB9-BCC5-05C5C58B2371}" type="parTrans" cxnId="{F3149E50-E2D4-47EE-A71C-466C764CEFFD}">
      <dgm:prSet/>
      <dgm:spPr/>
      <dgm:t>
        <a:bodyPr/>
        <a:lstStyle/>
        <a:p>
          <a:endParaRPr lang="en-US"/>
        </a:p>
      </dgm:t>
    </dgm:pt>
    <dgm:pt modelId="{2A9EA5F2-8214-4C1F-AC48-780FA1D32BD5}" type="sibTrans" cxnId="{F3149E50-E2D4-47EE-A71C-466C764CEFFD}">
      <dgm:prSet/>
      <dgm:spPr/>
      <dgm:t>
        <a:bodyPr/>
        <a:lstStyle/>
        <a:p>
          <a:endParaRPr lang="en-US"/>
        </a:p>
      </dgm:t>
    </dgm:pt>
    <dgm:pt modelId="{A52EC3F5-4A77-458B-BB5D-66EBFAD22DD4}" type="pres">
      <dgm:prSet presAssocID="{09A7B047-74E3-44AE-A736-21F773F19100}" presName="Name0" presStyleCnt="0">
        <dgm:presLayoutVars>
          <dgm:chPref val="3"/>
          <dgm:dir/>
          <dgm:animLvl val="lvl"/>
          <dgm:resizeHandles/>
        </dgm:presLayoutVars>
      </dgm:prSet>
      <dgm:spPr/>
    </dgm:pt>
    <dgm:pt modelId="{65E92993-610C-45DF-B3F5-4ABCE83A22D5}" type="pres">
      <dgm:prSet presAssocID="{77B4BBA7-218A-47B1-96E0-EDF4481B5BB1}" presName="horFlow" presStyleCnt="0"/>
      <dgm:spPr/>
    </dgm:pt>
    <dgm:pt modelId="{9D78972A-4DFD-4476-8A69-A9BB2EC8B7D9}" type="pres">
      <dgm:prSet presAssocID="{77B4BBA7-218A-47B1-96E0-EDF4481B5BB1}" presName="bigChev" presStyleLbl="node1" presStyleIdx="0" presStyleCnt="6" custScaleX="2000000" custScaleY="753622"/>
      <dgm:spPr/>
    </dgm:pt>
    <dgm:pt modelId="{A387EC6A-0CFA-42C2-8543-14B55D7542E4}" type="pres">
      <dgm:prSet presAssocID="{78A58C9B-E5F2-4BC9-82DE-6071ADEA9289}" presName="parTrans" presStyleCnt="0"/>
      <dgm:spPr/>
    </dgm:pt>
    <dgm:pt modelId="{27C8F487-EE83-41A2-B512-FFFE3251CEFC}" type="pres">
      <dgm:prSet presAssocID="{BA32255B-3FB1-4154-99E9-959F957FDB85}" presName="node" presStyleLbl="alignAccFollowNode1" presStyleIdx="0" presStyleCnt="18" custScaleX="2000000" custScaleY="753625">
        <dgm:presLayoutVars>
          <dgm:bulletEnabled val="1"/>
        </dgm:presLayoutVars>
      </dgm:prSet>
      <dgm:spPr/>
    </dgm:pt>
    <dgm:pt modelId="{CA43AEB0-7A72-4E18-AAC1-820D26AA2A86}" type="pres">
      <dgm:prSet presAssocID="{91696BA2-1E94-4DF4-BC18-0A667C3E1CEE}" presName="sibTrans" presStyleCnt="0"/>
      <dgm:spPr/>
    </dgm:pt>
    <dgm:pt modelId="{E70ADEC8-589A-41E4-A02E-4AF77FD9CCEA}" type="pres">
      <dgm:prSet presAssocID="{B861EB0C-DC53-410A-85A8-F221AA6F53A3}" presName="node" presStyleLbl="alignAccFollowNode1" presStyleIdx="1" presStyleCnt="18" custScaleX="2000000" custScaleY="753625">
        <dgm:presLayoutVars>
          <dgm:bulletEnabled val="1"/>
        </dgm:presLayoutVars>
      </dgm:prSet>
      <dgm:spPr/>
    </dgm:pt>
    <dgm:pt modelId="{53A130BB-673A-4CDB-B8AB-29DB46C346E4}" type="pres">
      <dgm:prSet presAssocID="{DD681AE6-F2FC-4F2C-B92A-F2B34692EFEB}" presName="sibTrans" presStyleCnt="0"/>
      <dgm:spPr/>
    </dgm:pt>
    <dgm:pt modelId="{1014D520-9DEA-483E-B937-886B2D814857}" type="pres">
      <dgm:prSet presAssocID="{541CE393-A424-45ED-87FC-75E8C735FE73}" presName="node" presStyleLbl="alignAccFollowNode1" presStyleIdx="2" presStyleCnt="18" custScaleX="2000000" custScaleY="753625">
        <dgm:presLayoutVars>
          <dgm:bulletEnabled val="1"/>
        </dgm:presLayoutVars>
      </dgm:prSet>
      <dgm:spPr/>
    </dgm:pt>
    <dgm:pt modelId="{5488B3D3-9A42-41BB-A2EA-FA642F3A47F2}" type="pres">
      <dgm:prSet presAssocID="{77B4BBA7-218A-47B1-96E0-EDF4481B5BB1}" presName="vSp" presStyleCnt="0"/>
      <dgm:spPr/>
    </dgm:pt>
    <dgm:pt modelId="{53C98733-FC55-40A8-8619-FBBE7F5EB370}" type="pres">
      <dgm:prSet presAssocID="{9007B1B9-3984-48CD-BE4A-326501033F13}" presName="horFlow" presStyleCnt="0"/>
      <dgm:spPr/>
    </dgm:pt>
    <dgm:pt modelId="{68AB449E-916F-4DD2-98C4-C03596981EC5}" type="pres">
      <dgm:prSet presAssocID="{9007B1B9-3984-48CD-BE4A-326501033F13}" presName="bigChev" presStyleLbl="node1" presStyleIdx="1" presStyleCnt="6" custScaleX="2000000" custScaleY="753622"/>
      <dgm:spPr/>
    </dgm:pt>
    <dgm:pt modelId="{C88129CC-6B54-4686-9D80-96E29C2C2DA4}" type="pres">
      <dgm:prSet presAssocID="{8CD78DD5-CB64-46FC-9900-5883FBF33CDD}" presName="parTrans" presStyleCnt="0"/>
      <dgm:spPr/>
    </dgm:pt>
    <dgm:pt modelId="{C95B7960-1B7A-48B0-8B5B-B9D3E71B303A}" type="pres">
      <dgm:prSet presAssocID="{5BF4974B-555A-40FF-A5C9-369BDD2A5AFD}" presName="node" presStyleLbl="alignAccFollowNode1" presStyleIdx="3" presStyleCnt="18" custScaleX="2000000" custScaleY="753625">
        <dgm:presLayoutVars>
          <dgm:bulletEnabled val="1"/>
        </dgm:presLayoutVars>
      </dgm:prSet>
      <dgm:spPr/>
    </dgm:pt>
    <dgm:pt modelId="{48C695E8-D157-49BF-8C10-DAED1D7C694E}" type="pres">
      <dgm:prSet presAssocID="{3C34167D-00DA-4F9F-99EE-02EA547C7988}" presName="sibTrans" presStyleCnt="0"/>
      <dgm:spPr/>
    </dgm:pt>
    <dgm:pt modelId="{C224BBDD-895B-4F73-8FDF-A979433F8155}" type="pres">
      <dgm:prSet presAssocID="{F9C4C11E-7052-4E17-9097-4AAEBA5074A7}" presName="node" presStyleLbl="alignAccFollowNode1" presStyleIdx="4" presStyleCnt="18" custScaleX="2000000" custScaleY="753625">
        <dgm:presLayoutVars>
          <dgm:bulletEnabled val="1"/>
        </dgm:presLayoutVars>
      </dgm:prSet>
      <dgm:spPr/>
    </dgm:pt>
    <dgm:pt modelId="{78EE9CDF-FE15-4EC5-824A-7F3137E07AE2}" type="pres">
      <dgm:prSet presAssocID="{0293FBF2-DBC9-436E-88C2-369CCBF39E01}" presName="sibTrans" presStyleCnt="0"/>
      <dgm:spPr/>
    </dgm:pt>
    <dgm:pt modelId="{6563D519-1A88-46D1-938C-561FA12FD067}" type="pres">
      <dgm:prSet presAssocID="{6A6414B5-1A5E-49DE-9CD5-B0A6C1D0BE17}" presName="node" presStyleLbl="alignAccFollowNode1" presStyleIdx="5" presStyleCnt="18" custScaleX="2000000" custScaleY="753625">
        <dgm:presLayoutVars>
          <dgm:bulletEnabled val="1"/>
        </dgm:presLayoutVars>
      </dgm:prSet>
      <dgm:spPr/>
    </dgm:pt>
    <dgm:pt modelId="{706E1AA4-6C91-4B12-82DD-AFF54D9D551B}" type="pres">
      <dgm:prSet presAssocID="{9007B1B9-3984-48CD-BE4A-326501033F13}" presName="vSp" presStyleCnt="0"/>
      <dgm:spPr/>
    </dgm:pt>
    <dgm:pt modelId="{2B126631-69E5-4A4F-A03B-526FA7CD5EDC}" type="pres">
      <dgm:prSet presAssocID="{889FEBDA-E1AE-42BF-A808-56FBBF047271}" presName="horFlow" presStyleCnt="0"/>
      <dgm:spPr/>
    </dgm:pt>
    <dgm:pt modelId="{F3BD5236-CD4E-4146-B584-25F0DA8B40B3}" type="pres">
      <dgm:prSet presAssocID="{889FEBDA-E1AE-42BF-A808-56FBBF047271}" presName="bigChev" presStyleLbl="node1" presStyleIdx="2" presStyleCnt="6" custScaleX="2000000" custScaleY="753622"/>
      <dgm:spPr/>
    </dgm:pt>
    <dgm:pt modelId="{40786E12-EAC7-4027-8A93-819880DE3944}" type="pres">
      <dgm:prSet presAssocID="{73DF0949-52A5-41FF-A0AD-28D0F3B3FA59}" presName="parTrans" presStyleCnt="0"/>
      <dgm:spPr/>
    </dgm:pt>
    <dgm:pt modelId="{08479ED7-12CE-4392-93B7-0ABC4B461564}" type="pres">
      <dgm:prSet presAssocID="{C4AF1765-61FF-4BAB-9B12-83F7E23AA4A9}" presName="node" presStyleLbl="alignAccFollowNode1" presStyleIdx="6" presStyleCnt="18" custScaleX="2000000" custScaleY="753625">
        <dgm:presLayoutVars>
          <dgm:bulletEnabled val="1"/>
        </dgm:presLayoutVars>
      </dgm:prSet>
      <dgm:spPr/>
    </dgm:pt>
    <dgm:pt modelId="{C7A48A89-565B-46EF-94F2-3AAC5A5D85CF}" type="pres">
      <dgm:prSet presAssocID="{67056297-6EF1-46A8-9E39-20C4158526D2}" presName="sibTrans" presStyleCnt="0"/>
      <dgm:spPr/>
    </dgm:pt>
    <dgm:pt modelId="{7C8E9320-7E8C-4C65-9D05-3D161115984B}" type="pres">
      <dgm:prSet presAssocID="{8C815003-C9BC-45AA-8E53-21BB4267109C}" presName="node" presStyleLbl="alignAccFollowNode1" presStyleIdx="7" presStyleCnt="18" custScaleX="2000000" custScaleY="753625">
        <dgm:presLayoutVars>
          <dgm:bulletEnabled val="1"/>
        </dgm:presLayoutVars>
      </dgm:prSet>
      <dgm:spPr/>
    </dgm:pt>
    <dgm:pt modelId="{AD065709-5E9B-43DC-A137-4C33EA9E5DA7}" type="pres">
      <dgm:prSet presAssocID="{E57368CE-3C4D-464D-9A1A-30100FF22CE1}" presName="sibTrans" presStyleCnt="0"/>
      <dgm:spPr/>
    </dgm:pt>
    <dgm:pt modelId="{E5C04A98-B05D-4194-B02D-56E25329ABE2}" type="pres">
      <dgm:prSet presAssocID="{3D58C3D9-2AAD-444F-A5C7-8F7D21676A76}" presName="node" presStyleLbl="alignAccFollowNode1" presStyleIdx="8" presStyleCnt="18" custScaleX="2000000" custScaleY="753625">
        <dgm:presLayoutVars>
          <dgm:bulletEnabled val="1"/>
        </dgm:presLayoutVars>
      </dgm:prSet>
      <dgm:spPr/>
    </dgm:pt>
    <dgm:pt modelId="{EB57F7FD-3EEC-4CCE-BBC3-BA2F82209D36}" type="pres">
      <dgm:prSet presAssocID="{889FEBDA-E1AE-42BF-A808-56FBBF047271}" presName="vSp" presStyleCnt="0"/>
      <dgm:spPr/>
    </dgm:pt>
    <dgm:pt modelId="{D9FC8770-6CF9-4A69-A870-941BE9B16EBB}" type="pres">
      <dgm:prSet presAssocID="{E8CA0445-9D5A-4BFC-AEA5-6C307B139EFF}" presName="horFlow" presStyleCnt="0"/>
      <dgm:spPr/>
    </dgm:pt>
    <dgm:pt modelId="{06A20121-2F88-4B57-A080-0423EE82DEAB}" type="pres">
      <dgm:prSet presAssocID="{E8CA0445-9D5A-4BFC-AEA5-6C307B139EFF}" presName="bigChev" presStyleLbl="node1" presStyleIdx="3" presStyleCnt="6" custScaleX="2000000" custScaleY="753622"/>
      <dgm:spPr/>
    </dgm:pt>
    <dgm:pt modelId="{493A6D88-DAFE-4604-AE99-0D9ADB091ED4}" type="pres">
      <dgm:prSet presAssocID="{5E9DEC34-E708-4C42-8E65-26D40C8A6EC0}" presName="parTrans" presStyleCnt="0"/>
      <dgm:spPr/>
    </dgm:pt>
    <dgm:pt modelId="{EEDA061C-9126-491A-A8D2-DCF44D8BDC5A}" type="pres">
      <dgm:prSet presAssocID="{E4EDD785-6BE2-415D-AC73-D63D4514671A}" presName="node" presStyleLbl="alignAccFollowNode1" presStyleIdx="9" presStyleCnt="18" custScaleX="2000000" custScaleY="753625">
        <dgm:presLayoutVars>
          <dgm:bulletEnabled val="1"/>
        </dgm:presLayoutVars>
      </dgm:prSet>
      <dgm:spPr/>
    </dgm:pt>
    <dgm:pt modelId="{E0BEBCA6-C8C5-4078-B8F3-3DC26BE0736C}" type="pres">
      <dgm:prSet presAssocID="{423292EC-B81D-4708-8C18-ECB4E15ADE7B}" presName="sibTrans" presStyleCnt="0"/>
      <dgm:spPr/>
    </dgm:pt>
    <dgm:pt modelId="{F6F2CCA2-B905-429F-8DC6-C6C8EF554BA2}" type="pres">
      <dgm:prSet presAssocID="{FDD1F7E5-6F37-427F-9410-477FD2427957}" presName="node" presStyleLbl="alignAccFollowNode1" presStyleIdx="10" presStyleCnt="18" custScaleX="2000000" custScaleY="753625">
        <dgm:presLayoutVars>
          <dgm:bulletEnabled val="1"/>
        </dgm:presLayoutVars>
      </dgm:prSet>
      <dgm:spPr/>
    </dgm:pt>
    <dgm:pt modelId="{40BBD4C3-49B3-4527-8D7B-47993F3763DC}" type="pres">
      <dgm:prSet presAssocID="{0698F0BE-4D3A-43E9-8E7F-234671F31785}" presName="sibTrans" presStyleCnt="0"/>
      <dgm:spPr/>
    </dgm:pt>
    <dgm:pt modelId="{E2F82092-34A7-4D0B-AA49-F5022E3B4216}" type="pres">
      <dgm:prSet presAssocID="{F47FBD61-B8B5-4C17-A1E0-DBAB74F70817}" presName="node" presStyleLbl="alignAccFollowNode1" presStyleIdx="11" presStyleCnt="18" custScaleX="2000000" custScaleY="753625">
        <dgm:presLayoutVars>
          <dgm:bulletEnabled val="1"/>
        </dgm:presLayoutVars>
      </dgm:prSet>
      <dgm:spPr/>
    </dgm:pt>
    <dgm:pt modelId="{B5EE3808-464C-40E2-BF84-CCFB52E12ABD}" type="pres">
      <dgm:prSet presAssocID="{E8CA0445-9D5A-4BFC-AEA5-6C307B139EFF}" presName="vSp" presStyleCnt="0"/>
      <dgm:spPr/>
    </dgm:pt>
    <dgm:pt modelId="{2BF38B43-86DB-4DD3-AD82-EE73A8995D61}" type="pres">
      <dgm:prSet presAssocID="{86845652-3075-4DDA-84BD-D0A0736FAE09}" presName="horFlow" presStyleCnt="0"/>
      <dgm:spPr/>
    </dgm:pt>
    <dgm:pt modelId="{E9298169-462A-46BF-A819-F57BB62AE5CD}" type="pres">
      <dgm:prSet presAssocID="{86845652-3075-4DDA-84BD-D0A0736FAE09}" presName="bigChev" presStyleLbl="node1" presStyleIdx="4" presStyleCnt="6" custScaleX="2000000" custScaleY="753622"/>
      <dgm:spPr/>
    </dgm:pt>
    <dgm:pt modelId="{4C2525D7-1B7B-4982-BC27-74E0C57275B4}" type="pres">
      <dgm:prSet presAssocID="{01EA0BEC-359D-40D4-A4D3-3DCE81160C10}" presName="parTrans" presStyleCnt="0"/>
      <dgm:spPr/>
    </dgm:pt>
    <dgm:pt modelId="{127F8575-BD78-40F8-8553-1736229E0365}" type="pres">
      <dgm:prSet presAssocID="{AF251C4C-1EEC-44CC-9B15-64D4DD13BA67}" presName="node" presStyleLbl="alignAccFollowNode1" presStyleIdx="12" presStyleCnt="18" custScaleX="2000000" custScaleY="753625">
        <dgm:presLayoutVars>
          <dgm:bulletEnabled val="1"/>
        </dgm:presLayoutVars>
      </dgm:prSet>
      <dgm:spPr/>
    </dgm:pt>
    <dgm:pt modelId="{297932E2-FA04-430F-9E85-9F16D96418D5}" type="pres">
      <dgm:prSet presAssocID="{0B6281DB-98F2-4AD3-9096-C90EF5074BC2}" presName="sibTrans" presStyleCnt="0"/>
      <dgm:spPr/>
    </dgm:pt>
    <dgm:pt modelId="{8539ADB9-0ED7-4247-86F7-F171D5E5C839}" type="pres">
      <dgm:prSet presAssocID="{EF558324-83B1-4CC9-9CEE-633F5F012C36}" presName="node" presStyleLbl="alignAccFollowNode1" presStyleIdx="13" presStyleCnt="18" custScaleX="2000000" custScaleY="753625">
        <dgm:presLayoutVars>
          <dgm:bulletEnabled val="1"/>
        </dgm:presLayoutVars>
      </dgm:prSet>
      <dgm:spPr/>
    </dgm:pt>
    <dgm:pt modelId="{12AEE1FB-2834-4789-9CFB-62E56BDE5EEC}" type="pres">
      <dgm:prSet presAssocID="{A7D77391-D265-4CD3-8994-29E9DFFC5CCB}" presName="sibTrans" presStyleCnt="0"/>
      <dgm:spPr/>
    </dgm:pt>
    <dgm:pt modelId="{3ADCE4E8-C3D3-4CA8-BD61-77CE79DA643E}" type="pres">
      <dgm:prSet presAssocID="{0E813E28-CFA2-4498-9E0D-1EC108AC7574}" presName="node" presStyleLbl="alignAccFollowNode1" presStyleIdx="14" presStyleCnt="18" custScaleX="2000000" custScaleY="753625">
        <dgm:presLayoutVars>
          <dgm:bulletEnabled val="1"/>
        </dgm:presLayoutVars>
      </dgm:prSet>
      <dgm:spPr/>
    </dgm:pt>
    <dgm:pt modelId="{B6E8E638-BB32-4C0C-AAC6-14831B14EB9F}" type="pres">
      <dgm:prSet presAssocID="{86845652-3075-4DDA-84BD-D0A0736FAE09}" presName="vSp" presStyleCnt="0"/>
      <dgm:spPr/>
    </dgm:pt>
    <dgm:pt modelId="{4BDB8D5C-7ECE-42CB-92FA-3898150BF6B6}" type="pres">
      <dgm:prSet presAssocID="{7AE3A276-7643-42EA-BC13-825DFA7CF55E}" presName="horFlow" presStyleCnt="0"/>
      <dgm:spPr/>
    </dgm:pt>
    <dgm:pt modelId="{8B58AECE-3EF3-4D24-8BBD-093AB216799C}" type="pres">
      <dgm:prSet presAssocID="{7AE3A276-7643-42EA-BC13-825DFA7CF55E}" presName="bigChev" presStyleLbl="node1" presStyleIdx="5" presStyleCnt="6" custScaleX="2000000" custScaleY="753622"/>
      <dgm:spPr/>
    </dgm:pt>
    <dgm:pt modelId="{31ECCF70-E60F-4673-8BBB-C72D68D61593}" type="pres">
      <dgm:prSet presAssocID="{0F5A8324-8B16-4D5C-A925-4447EB42366D}" presName="parTrans" presStyleCnt="0"/>
      <dgm:spPr/>
    </dgm:pt>
    <dgm:pt modelId="{885CD6CB-0B10-46C0-965F-93C2F6A1F3ED}" type="pres">
      <dgm:prSet presAssocID="{6EC209ED-9DC7-41C4-98CC-C129016F05CC}" presName="node" presStyleLbl="alignAccFollowNode1" presStyleIdx="15" presStyleCnt="18" custScaleX="2000000" custScaleY="753625">
        <dgm:presLayoutVars>
          <dgm:bulletEnabled val="1"/>
        </dgm:presLayoutVars>
      </dgm:prSet>
      <dgm:spPr/>
    </dgm:pt>
    <dgm:pt modelId="{CC15D3BB-2AEF-4DF3-B979-FDAB63EA2907}" type="pres">
      <dgm:prSet presAssocID="{A6EE7C49-643C-4D5B-B4B1-3ACE0B46E798}" presName="sibTrans" presStyleCnt="0"/>
      <dgm:spPr/>
    </dgm:pt>
    <dgm:pt modelId="{69596DD1-55D2-4A86-AAEB-47685A4147B6}" type="pres">
      <dgm:prSet presAssocID="{91A31B69-51C1-406A-8CDD-1E7288D761D3}" presName="node" presStyleLbl="alignAccFollowNode1" presStyleIdx="16" presStyleCnt="18" custScaleX="2000000" custScaleY="753625">
        <dgm:presLayoutVars>
          <dgm:bulletEnabled val="1"/>
        </dgm:presLayoutVars>
      </dgm:prSet>
      <dgm:spPr/>
    </dgm:pt>
    <dgm:pt modelId="{B2AB578B-74DD-4A90-BBA0-3D391A646CD1}" type="pres">
      <dgm:prSet presAssocID="{C629DCA2-1668-443B-980D-EE1EBB645268}" presName="sibTrans" presStyleCnt="0"/>
      <dgm:spPr/>
    </dgm:pt>
    <dgm:pt modelId="{5C794472-9BB8-4C6E-B9C1-EC9A5556D16C}" type="pres">
      <dgm:prSet presAssocID="{AD69962E-5A84-47D1-A772-5EFDC9500305}" presName="node" presStyleLbl="alignAccFollowNode1" presStyleIdx="17" presStyleCnt="18" custScaleX="2000000" custScaleY="753625">
        <dgm:presLayoutVars>
          <dgm:bulletEnabled val="1"/>
        </dgm:presLayoutVars>
      </dgm:prSet>
      <dgm:spPr/>
    </dgm:pt>
  </dgm:ptLst>
  <dgm:cxnLst>
    <dgm:cxn modelId="{7559418B-3D76-414D-B227-1E7E9FF27A20}" type="presOf" srcId="{E4EDD785-6BE2-415D-AC73-D63D4514671A}" destId="{EEDA061C-9126-491A-A8D2-DCF44D8BDC5A}" srcOrd="0" destOrd="0" presId="urn:microsoft.com/office/officeart/2005/8/layout/lProcess3"/>
    <dgm:cxn modelId="{78F32CC8-7C46-4252-928D-D114EA37548A}" srcId="{889FEBDA-E1AE-42BF-A808-56FBBF047271}" destId="{3D58C3D9-2AAD-444F-A5C7-8F7D21676A76}" srcOrd="2" destOrd="0" parTransId="{D0BE8F1B-3BE3-41FE-A9AB-CEC77B91DB12}" sibTransId="{CCA1F3A8-1BF8-4E2B-A2B9-71327ED63A63}"/>
    <dgm:cxn modelId="{A73A29E8-237B-42D6-9CB8-1FA9DB97DB00}" type="presOf" srcId="{889FEBDA-E1AE-42BF-A808-56FBBF047271}" destId="{F3BD5236-CD4E-4146-B584-25F0DA8B40B3}" srcOrd="0" destOrd="0" presId="urn:microsoft.com/office/officeart/2005/8/layout/lProcess3"/>
    <dgm:cxn modelId="{273CACDB-83C2-4408-B598-A8BC427488C1}" srcId="{9007B1B9-3984-48CD-BE4A-326501033F13}" destId="{5BF4974B-555A-40FF-A5C9-369BDD2A5AFD}" srcOrd="0" destOrd="0" parTransId="{8CD78DD5-CB64-46FC-9900-5883FBF33CDD}" sibTransId="{3C34167D-00DA-4F9F-99EE-02EA547C7988}"/>
    <dgm:cxn modelId="{3535A3CB-37BB-4206-9850-F839338DDB60}" srcId="{09A7B047-74E3-44AE-A736-21F773F19100}" destId="{889FEBDA-E1AE-42BF-A808-56FBBF047271}" srcOrd="2" destOrd="0" parTransId="{155DAC40-412D-4889-825B-89994EDEC80D}" sibTransId="{9A9B8628-3199-4FA3-A380-C919A8A80671}"/>
    <dgm:cxn modelId="{EB2971BA-374A-40A6-A99A-D4F880400230}" type="presOf" srcId="{AF251C4C-1EEC-44CC-9B15-64D4DD13BA67}" destId="{127F8575-BD78-40F8-8553-1736229E0365}" srcOrd="0" destOrd="0" presId="urn:microsoft.com/office/officeart/2005/8/layout/lProcess3"/>
    <dgm:cxn modelId="{5F829F7A-2A06-443C-80A2-EE0D5B1BF875}" srcId="{09A7B047-74E3-44AE-A736-21F773F19100}" destId="{7AE3A276-7643-42EA-BC13-825DFA7CF55E}" srcOrd="5" destOrd="0" parTransId="{12BFCC1E-F278-4129-B060-DEBFCFD5351F}" sibTransId="{C1B8A881-81BC-4CF6-A350-687614CBFE93}"/>
    <dgm:cxn modelId="{9DB7A85F-0D18-4A6C-9C70-A04D0EBC34D2}" srcId="{77B4BBA7-218A-47B1-96E0-EDF4481B5BB1}" destId="{BA32255B-3FB1-4154-99E9-959F957FDB85}" srcOrd="0" destOrd="0" parTransId="{78A58C9B-E5F2-4BC9-82DE-6071ADEA9289}" sibTransId="{91696BA2-1E94-4DF4-BC18-0A667C3E1CEE}"/>
    <dgm:cxn modelId="{F399031C-1C6B-4B47-AE83-D940E1EE2C73}" srcId="{86845652-3075-4DDA-84BD-D0A0736FAE09}" destId="{AF251C4C-1EEC-44CC-9B15-64D4DD13BA67}" srcOrd="0" destOrd="0" parTransId="{01EA0BEC-359D-40D4-A4D3-3DCE81160C10}" sibTransId="{0B6281DB-98F2-4AD3-9096-C90EF5074BC2}"/>
    <dgm:cxn modelId="{33EC1D9E-97AB-4422-B64B-40D8A2B92344}" type="presOf" srcId="{9007B1B9-3984-48CD-BE4A-326501033F13}" destId="{68AB449E-916F-4DD2-98C4-C03596981EC5}" srcOrd="0" destOrd="0" presId="urn:microsoft.com/office/officeart/2005/8/layout/lProcess3"/>
    <dgm:cxn modelId="{F53637EE-2AF7-4449-84DA-1E47C288F260}" srcId="{09A7B047-74E3-44AE-A736-21F773F19100}" destId="{77B4BBA7-218A-47B1-96E0-EDF4481B5BB1}" srcOrd="0" destOrd="0" parTransId="{B0DD6F2F-ED98-4522-B70B-7AEDAB6819E7}" sibTransId="{637D3A6E-26E7-4417-AA18-328E14041841}"/>
    <dgm:cxn modelId="{1A27B4DB-90EB-4875-9F30-57509FE8913C}" type="presOf" srcId="{91A31B69-51C1-406A-8CDD-1E7288D761D3}" destId="{69596DD1-55D2-4A86-AAEB-47685A4147B6}" srcOrd="0" destOrd="0" presId="urn:microsoft.com/office/officeart/2005/8/layout/lProcess3"/>
    <dgm:cxn modelId="{87154A7B-AC71-4967-AEEF-234BF95429E2}" type="presOf" srcId="{BA32255B-3FB1-4154-99E9-959F957FDB85}" destId="{27C8F487-EE83-41A2-B512-FFFE3251CEFC}" srcOrd="0" destOrd="0" presId="urn:microsoft.com/office/officeart/2005/8/layout/lProcess3"/>
    <dgm:cxn modelId="{5BF74C60-10C8-4F2C-BF91-22707312C907}" type="presOf" srcId="{6A6414B5-1A5E-49DE-9CD5-B0A6C1D0BE17}" destId="{6563D519-1A88-46D1-938C-561FA12FD067}" srcOrd="0" destOrd="0" presId="urn:microsoft.com/office/officeart/2005/8/layout/lProcess3"/>
    <dgm:cxn modelId="{A99B5CC0-D505-4507-999C-3F2AB74911E6}" type="presOf" srcId="{B861EB0C-DC53-410A-85A8-F221AA6F53A3}" destId="{E70ADEC8-589A-41E4-A02E-4AF77FD9CCEA}" srcOrd="0" destOrd="0" presId="urn:microsoft.com/office/officeart/2005/8/layout/lProcess3"/>
    <dgm:cxn modelId="{03F36BE9-9B36-44F3-9238-E07626093336}" type="presOf" srcId="{EF558324-83B1-4CC9-9CEE-633F5F012C36}" destId="{8539ADB9-0ED7-4247-86F7-F171D5E5C839}" srcOrd="0" destOrd="0" presId="urn:microsoft.com/office/officeart/2005/8/layout/lProcess3"/>
    <dgm:cxn modelId="{4A5B4E95-9ED8-493B-84DB-EE526ACBC1EF}" type="presOf" srcId="{F47FBD61-B8B5-4C17-A1E0-DBAB74F70817}" destId="{E2F82092-34A7-4D0B-AA49-F5022E3B4216}" srcOrd="0" destOrd="0" presId="urn:microsoft.com/office/officeart/2005/8/layout/lProcess3"/>
    <dgm:cxn modelId="{457C8E98-0893-44A0-9A72-4BA9300F451A}" type="presOf" srcId="{09A7B047-74E3-44AE-A736-21F773F19100}" destId="{A52EC3F5-4A77-458B-BB5D-66EBFAD22DD4}" srcOrd="0" destOrd="0" presId="urn:microsoft.com/office/officeart/2005/8/layout/lProcess3"/>
    <dgm:cxn modelId="{4AD08F29-521F-449A-9ED2-5D8CBE632C5D}" type="presOf" srcId="{C4AF1765-61FF-4BAB-9B12-83F7E23AA4A9}" destId="{08479ED7-12CE-4392-93B7-0ABC4B461564}" srcOrd="0" destOrd="0" presId="urn:microsoft.com/office/officeart/2005/8/layout/lProcess3"/>
    <dgm:cxn modelId="{A480C698-D1E1-4FD8-BA02-AD2609DF5EA1}" srcId="{7AE3A276-7643-42EA-BC13-825DFA7CF55E}" destId="{AD69962E-5A84-47D1-A772-5EFDC9500305}" srcOrd="2" destOrd="0" parTransId="{052BE0D4-12C1-40D8-89E3-3D79863A5E3B}" sibTransId="{5AF87949-BB69-4951-9F12-D9A2D256E462}"/>
    <dgm:cxn modelId="{0DBC9369-F34F-4934-8924-B8C46A69F528}" type="presOf" srcId="{77B4BBA7-218A-47B1-96E0-EDF4481B5BB1}" destId="{9D78972A-4DFD-4476-8A69-A9BB2EC8B7D9}" srcOrd="0" destOrd="0" presId="urn:microsoft.com/office/officeart/2005/8/layout/lProcess3"/>
    <dgm:cxn modelId="{895FF2D8-6B5E-437E-8DAE-F69D483642B8}" srcId="{9007B1B9-3984-48CD-BE4A-326501033F13}" destId="{F9C4C11E-7052-4E17-9097-4AAEBA5074A7}" srcOrd="1" destOrd="0" parTransId="{9FD55EED-C10C-4245-90AD-E8715D6CA9F3}" sibTransId="{0293FBF2-DBC9-436E-88C2-369CCBF39E01}"/>
    <dgm:cxn modelId="{A82CBB26-B205-4C06-96A6-4722E7B6C6CF}" srcId="{86845652-3075-4DDA-84BD-D0A0736FAE09}" destId="{0E813E28-CFA2-4498-9E0D-1EC108AC7574}" srcOrd="2" destOrd="0" parTransId="{35FFF40A-2ABA-481D-8776-F1F234EA6A94}" sibTransId="{3B22EE08-F7D3-42E0-99FF-FA1CD98653FD}"/>
    <dgm:cxn modelId="{C2D343CE-2207-40C8-9041-49EB42BDE385}" srcId="{09A7B047-74E3-44AE-A736-21F773F19100}" destId="{E8CA0445-9D5A-4BFC-AEA5-6C307B139EFF}" srcOrd="3" destOrd="0" parTransId="{8A39A9BA-A6FB-4500-9A0C-B602AC0A6DC5}" sibTransId="{33FDB4AD-EA56-4396-8E81-9EAEDD320ED7}"/>
    <dgm:cxn modelId="{A6E3DC6F-C07C-482D-BF29-BBF58BD85A6D}" type="presOf" srcId="{FDD1F7E5-6F37-427F-9410-477FD2427957}" destId="{F6F2CCA2-B905-429F-8DC6-C6C8EF554BA2}" srcOrd="0" destOrd="0" presId="urn:microsoft.com/office/officeart/2005/8/layout/lProcess3"/>
    <dgm:cxn modelId="{C5CA9111-FA03-4B7C-B1EB-D224EE70F3ED}" srcId="{09A7B047-74E3-44AE-A736-21F773F19100}" destId="{9007B1B9-3984-48CD-BE4A-326501033F13}" srcOrd="1" destOrd="0" parTransId="{39A3DAE5-F6A8-4843-8CE6-9AF5B65CB3F5}" sibTransId="{BA82B7B5-8826-4B5B-9519-6C11417D6077}"/>
    <dgm:cxn modelId="{F3149E50-E2D4-47EE-A71C-466C764CEFFD}" srcId="{77B4BBA7-218A-47B1-96E0-EDF4481B5BB1}" destId="{541CE393-A424-45ED-87FC-75E8C735FE73}" srcOrd="2" destOrd="0" parTransId="{A0602FA8-4A61-4BB9-BCC5-05C5C58B2371}" sibTransId="{2A9EA5F2-8214-4C1F-AC48-780FA1D32BD5}"/>
    <dgm:cxn modelId="{12B6F99B-9AF6-4AD0-8991-DFFC2204B74E}" type="presOf" srcId="{86845652-3075-4DDA-84BD-D0A0736FAE09}" destId="{E9298169-462A-46BF-A819-F57BB62AE5CD}" srcOrd="0" destOrd="0" presId="urn:microsoft.com/office/officeart/2005/8/layout/lProcess3"/>
    <dgm:cxn modelId="{E1AD1870-E618-4A1C-A890-63ED3BD698A2}" srcId="{9007B1B9-3984-48CD-BE4A-326501033F13}" destId="{6A6414B5-1A5E-49DE-9CD5-B0A6C1D0BE17}" srcOrd="2" destOrd="0" parTransId="{6FECC98C-E261-4B37-A3F6-9186AB206E40}" sibTransId="{9319021F-D86B-4D5E-8144-466E2D8C2C61}"/>
    <dgm:cxn modelId="{ABC097C3-34A8-4D3A-B2DE-8C6089DC6EB9}" type="presOf" srcId="{F9C4C11E-7052-4E17-9097-4AAEBA5074A7}" destId="{C224BBDD-895B-4F73-8FDF-A979433F8155}" srcOrd="0" destOrd="0" presId="urn:microsoft.com/office/officeart/2005/8/layout/lProcess3"/>
    <dgm:cxn modelId="{3FDF0689-889E-4D2C-8D25-E07E2AC0232B}" srcId="{889FEBDA-E1AE-42BF-A808-56FBBF047271}" destId="{8C815003-C9BC-45AA-8E53-21BB4267109C}" srcOrd="1" destOrd="0" parTransId="{3EBB7EC0-AAB0-44CD-BFBA-D7CED17BA585}" sibTransId="{E57368CE-3C4D-464D-9A1A-30100FF22CE1}"/>
    <dgm:cxn modelId="{988E9AC7-85C0-445F-8CD4-088C0F35E035}" srcId="{889FEBDA-E1AE-42BF-A808-56FBBF047271}" destId="{C4AF1765-61FF-4BAB-9B12-83F7E23AA4A9}" srcOrd="0" destOrd="0" parTransId="{73DF0949-52A5-41FF-A0AD-28D0F3B3FA59}" sibTransId="{67056297-6EF1-46A8-9E39-20C4158526D2}"/>
    <dgm:cxn modelId="{44726083-D823-4244-8E4D-5C77DECD3EB4}" type="presOf" srcId="{AD69962E-5A84-47D1-A772-5EFDC9500305}" destId="{5C794472-9BB8-4C6E-B9C1-EC9A5556D16C}" srcOrd="0" destOrd="0" presId="urn:microsoft.com/office/officeart/2005/8/layout/lProcess3"/>
    <dgm:cxn modelId="{104E7C21-E618-4206-9511-EF079A341863}" srcId="{E8CA0445-9D5A-4BFC-AEA5-6C307B139EFF}" destId="{F47FBD61-B8B5-4C17-A1E0-DBAB74F70817}" srcOrd="2" destOrd="0" parTransId="{D3226941-78B0-4A63-B093-C322F07125D2}" sibTransId="{EA82C8A9-CD00-4DA3-BB92-6BEACA9E69C4}"/>
    <dgm:cxn modelId="{CFC2EC1D-271D-4326-8CA7-B278E93C37EC}" srcId="{E8CA0445-9D5A-4BFC-AEA5-6C307B139EFF}" destId="{E4EDD785-6BE2-415D-AC73-D63D4514671A}" srcOrd="0" destOrd="0" parTransId="{5E9DEC34-E708-4C42-8E65-26D40C8A6EC0}" sibTransId="{423292EC-B81D-4708-8C18-ECB4E15ADE7B}"/>
    <dgm:cxn modelId="{F1864E58-AA66-4573-829B-0E51437A0A59}" type="presOf" srcId="{7AE3A276-7643-42EA-BC13-825DFA7CF55E}" destId="{8B58AECE-3EF3-4D24-8BBD-093AB216799C}" srcOrd="0" destOrd="0" presId="urn:microsoft.com/office/officeart/2005/8/layout/lProcess3"/>
    <dgm:cxn modelId="{545184A4-7E75-44EE-8973-596149E9C1DF}" type="presOf" srcId="{541CE393-A424-45ED-87FC-75E8C735FE73}" destId="{1014D520-9DEA-483E-B937-886B2D814857}" srcOrd="0" destOrd="0" presId="urn:microsoft.com/office/officeart/2005/8/layout/lProcess3"/>
    <dgm:cxn modelId="{4376EBF7-DE86-4D19-B7D7-7B6F7DE6A0C6}" srcId="{86845652-3075-4DDA-84BD-D0A0736FAE09}" destId="{EF558324-83B1-4CC9-9CEE-633F5F012C36}" srcOrd="1" destOrd="0" parTransId="{7F4D0A7B-A77C-4E3E-BBFF-8736E5ABC52D}" sibTransId="{A7D77391-D265-4CD3-8994-29E9DFFC5CCB}"/>
    <dgm:cxn modelId="{3E228141-2F8A-48F2-8C33-38F548BE44AC}" type="presOf" srcId="{6EC209ED-9DC7-41C4-98CC-C129016F05CC}" destId="{885CD6CB-0B10-46C0-965F-93C2F6A1F3ED}" srcOrd="0" destOrd="0" presId="urn:microsoft.com/office/officeart/2005/8/layout/lProcess3"/>
    <dgm:cxn modelId="{0932146D-83FC-4F8B-9E5A-A8C01F1482BE}" srcId="{77B4BBA7-218A-47B1-96E0-EDF4481B5BB1}" destId="{B861EB0C-DC53-410A-85A8-F221AA6F53A3}" srcOrd="1" destOrd="0" parTransId="{083D9E94-5AF6-4E83-94B7-DA40D8B5A835}" sibTransId="{DD681AE6-F2FC-4F2C-B92A-F2B34692EFEB}"/>
    <dgm:cxn modelId="{6C11788F-9756-469E-A60B-6F1003A126ED}" type="presOf" srcId="{0E813E28-CFA2-4498-9E0D-1EC108AC7574}" destId="{3ADCE4E8-C3D3-4CA8-BD61-77CE79DA643E}" srcOrd="0" destOrd="0" presId="urn:microsoft.com/office/officeart/2005/8/layout/lProcess3"/>
    <dgm:cxn modelId="{FD820284-E7E4-4478-B75C-B5E766764941}" srcId="{E8CA0445-9D5A-4BFC-AEA5-6C307B139EFF}" destId="{FDD1F7E5-6F37-427F-9410-477FD2427957}" srcOrd="1" destOrd="0" parTransId="{AEB7CCF0-C27E-4BF0-AA52-4C431F4B8667}" sibTransId="{0698F0BE-4D3A-43E9-8E7F-234671F31785}"/>
    <dgm:cxn modelId="{DE1B1E85-5F00-4D6C-88BE-FDD3B9834957}" srcId="{7AE3A276-7643-42EA-BC13-825DFA7CF55E}" destId="{91A31B69-51C1-406A-8CDD-1E7288D761D3}" srcOrd="1" destOrd="0" parTransId="{21D18ABB-0EA0-42BA-BC43-D3DC91FA5FA1}" sibTransId="{C629DCA2-1668-443B-980D-EE1EBB645268}"/>
    <dgm:cxn modelId="{8898B15D-5D69-4773-B7E0-0DEF8D05829A}" srcId="{09A7B047-74E3-44AE-A736-21F773F19100}" destId="{86845652-3075-4DDA-84BD-D0A0736FAE09}" srcOrd="4" destOrd="0" parTransId="{A7AA0B1E-2E0C-4CB6-968C-EE78ACA51934}" sibTransId="{6A53E40D-E859-461F-8CD1-AF76D2964E0E}"/>
    <dgm:cxn modelId="{FB88AE06-C323-4B17-8F33-FA81DCCAA9C9}" type="presOf" srcId="{3D58C3D9-2AAD-444F-A5C7-8F7D21676A76}" destId="{E5C04A98-B05D-4194-B02D-56E25329ABE2}" srcOrd="0" destOrd="0" presId="urn:microsoft.com/office/officeart/2005/8/layout/lProcess3"/>
    <dgm:cxn modelId="{3EB19F78-9C74-44CD-BE16-53D716634BEA}" type="presOf" srcId="{5BF4974B-555A-40FF-A5C9-369BDD2A5AFD}" destId="{C95B7960-1B7A-48B0-8B5B-B9D3E71B303A}" srcOrd="0" destOrd="0" presId="urn:microsoft.com/office/officeart/2005/8/layout/lProcess3"/>
    <dgm:cxn modelId="{5A734D6B-504A-45B7-A049-E717DC89619E}" type="presOf" srcId="{E8CA0445-9D5A-4BFC-AEA5-6C307B139EFF}" destId="{06A20121-2F88-4B57-A080-0423EE82DEAB}" srcOrd="0" destOrd="0" presId="urn:microsoft.com/office/officeart/2005/8/layout/lProcess3"/>
    <dgm:cxn modelId="{28FB1A8A-DB96-4C65-9016-9310B6989062}" type="presOf" srcId="{8C815003-C9BC-45AA-8E53-21BB4267109C}" destId="{7C8E9320-7E8C-4C65-9D05-3D161115984B}" srcOrd="0" destOrd="0" presId="urn:microsoft.com/office/officeart/2005/8/layout/lProcess3"/>
    <dgm:cxn modelId="{BAB3B50C-9632-433A-8DFB-70E467C52080}" srcId="{7AE3A276-7643-42EA-BC13-825DFA7CF55E}" destId="{6EC209ED-9DC7-41C4-98CC-C129016F05CC}" srcOrd="0" destOrd="0" parTransId="{0F5A8324-8B16-4D5C-A925-4447EB42366D}" sibTransId="{A6EE7C49-643C-4D5B-B4B1-3ACE0B46E798}"/>
    <dgm:cxn modelId="{8A09E51A-25EE-46A4-B114-5BE42C4BB235}" type="presParOf" srcId="{A52EC3F5-4A77-458B-BB5D-66EBFAD22DD4}" destId="{65E92993-610C-45DF-B3F5-4ABCE83A22D5}" srcOrd="0" destOrd="0" presId="urn:microsoft.com/office/officeart/2005/8/layout/lProcess3"/>
    <dgm:cxn modelId="{F2C716FE-121D-4420-8663-A4A0099A6C86}" type="presParOf" srcId="{65E92993-610C-45DF-B3F5-4ABCE83A22D5}" destId="{9D78972A-4DFD-4476-8A69-A9BB2EC8B7D9}" srcOrd="0" destOrd="0" presId="urn:microsoft.com/office/officeart/2005/8/layout/lProcess3"/>
    <dgm:cxn modelId="{7E2E8F40-A37E-4338-92CF-7C66BF767684}" type="presParOf" srcId="{65E92993-610C-45DF-B3F5-4ABCE83A22D5}" destId="{A387EC6A-0CFA-42C2-8543-14B55D7542E4}" srcOrd="1" destOrd="0" presId="urn:microsoft.com/office/officeart/2005/8/layout/lProcess3"/>
    <dgm:cxn modelId="{9DF9F041-F4AC-4B2C-95A1-5EF7D92B36E5}" type="presParOf" srcId="{65E92993-610C-45DF-B3F5-4ABCE83A22D5}" destId="{27C8F487-EE83-41A2-B512-FFFE3251CEFC}" srcOrd="2" destOrd="0" presId="urn:microsoft.com/office/officeart/2005/8/layout/lProcess3"/>
    <dgm:cxn modelId="{F53F6310-E5CF-4616-8F9B-46460F5DD1D5}" type="presParOf" srcId="{65E92993-610C-45DF-B3F5-4ABCE83A22D5}" destId="{CA43AEB0-7A72-4E18-AAC1-820D26AA2A86}" srcOrd="3" destOrd="0" presId="urn:microsoft.com/office/officeart/2005/8/layout/lProcess3"/>
    <dgm:cxn modelId="{D288DAE8-4700-41AD-A67D-7DAC8BBEB5CD}" type="presParOf" srcId="{65E92993-610C-45DF-B3F5-4ABCE83A22D5}" destId="{E70ADEC8-589A-41E4-A02E-4AF77FD9CCEA}" srcOrd="4" destOrd="0" presId="urn:microsoft.com/office/officeart/2005/8/layout/lProcess3"/>
    <dgm:cxn modelId="{99DB5537-EE1C-455B-9F69-3E8568F0381B}" type="presParOf" srcId="{65E92993-610C-45DF-B3F5-4ABCE83A22D5}" destId="{53A130BB-673A-4CDB-B8AB-29DB46C346E4}" srcOrd="5" destOrd="0" presId="urn:microsoft.com/office/officeart/2005/8/layout/lProcess3"/>
    <dgm:cxn modelId="{02B64628-5F59-4D29-82E3-63ED393A7F2B}" type="presParOf" srcId="{65E92993-610C-45DF-B3F5-4ABCE83A22D5}" destId="{1014D520-9DEA-483E-B937-886B2D814857}" srcOrd="6" destOrd="0" presId="urn:microsoft.com/office/officeart/2005/8/layout/lProcess3"/>
    <dgm:cxn modelId="{FDF81657-0036-4702-8A26-52FEE0AFFF36}" type="presParOf" srcId="{A52EC3F5-4A77-458B-BB5D-66EBFAD22DD4}" destId="{5488B3D3-9A42-41BB-A2EA-FA642F3A47F2}" srcOrd="1" destOrd="0" presId="urn:microsoft.com/office/officeart/2005/8/layout/lProcess3"/>
    <dgm:cxn modelId="{EC4AD45E-CDA7-4CDB-AFF8-F79C01753A2B}" type="presParOf" srcId="{A52EC3F5-4A77-458B-BB5D-66EBFAD22DD4}" destId="{53C98733-FC55-40A8-8619-FBBE7F5EB370}" srcOrd="2" destOrd="0" presId="urn:microsoft.com/office/officeart/2005/8/layout/lProcess3"/>
    <dgm:cxn modelId="{A4B92B5A-9031-44A2-91CE-38DF6F774D24}" type="presParOf" srcId="{53C98733-FC55-40A8-8619-FBBE7F5EB370}" destId="{68AB449E-916F-4DD2-98C4-C03596981EC5}" srcOrd="0" destOrd="0" presId="urn:microsoft.com/office/officeart/2005/8/layout/lProcess3"/>
    <dgm:cxn modelId="{8836CFA2-DD2C-4850-975E-3819CA941DBD}" type="presParOf" srcId="{53C98733-FC55-40A8-8619-FBBE7F5EB370}" destId="{C88129CC-6B54-4686-9D80-96E29C2C2DA4}" srcOrd="1" destOrd="0" presId="urn:microsoft.com/office/officeart/2005/8/layout/lProcess3"/>
    <dgm:cxn modelId="{2EBFAA64-D575-47FC-8DD6-86DD5690D3BE}" type="presParOf" srcId="{53C98733-FC55-40A8-8619-FBBE7F5EB370}" destId="{C95B7960-1B7A-48B0-8B5B-B9D3E71B303A}" srcOrd="2" destOrd="0" presId="urn:microsoft.com/office/officeart/2005/8/layout/lProcess3"/>
    <dgm:cxn modelId="{E15158B4-3FFC-4986-BAD7-8FCE02F9B3D3}" type="presParOf" srcId="{53C98733-FC55-40A8-8619-FBBE7F5EB370}" destId="{48C695E8-D157-49BF-8C10-DAED1D7C694E}" srcOrd="3" destOrd="0" presId="urn:microsoft.com/office/officeart/2005/8/layout/lProcess3"/>
    <dgm:cxn modelId="{2109702C-1768-469B-8F26-8D8B1B06FEBC}" type="presParOf" srcId="{53C98733-FC55-40A8-8619-FBBE7F5EB370}" destId="{C224BBDD-895B-4F73-8FDF-A979433F8155}" srcOrd="4" destOrd="0" presId="urn:microsoft.com/office/officeart/2005/8/layout/lProcess3"/>
    <dgm:cxn modelId="{EB65A23F-6149-4F38-A78D-528B3E7CAA6F}" type="presParOf" srcId="{53C98733-FC55-40A8-8619-FBBE7F5EB370}" destId="{78EE9CDF-FE15-4EC5-824A-7F3137E07AE2}" srcOrd="5" destOrd="0" presId="urn:microsoft.com/office/officeart/2005/8/layout/lProcess3"/>
    <dgm:cxn modelId="{9725DA22-7196-4C48-890A-FE466A959A76}" type="presParOf" srcId="{53C98733-FC55-40A8-8619-FBBE7F5EB370}" destId="{6563D519-1A88-46D1-938C-561FA12FD067}" srcOrd="6" destOrd="0" presId="urn:microsoft.com/office/officeart/2005/8/layout/lProcess3"/>
    <dgm:cxn modelId="{308D9B5E-8845-4514-9ED1-22EA45E791E6}" type="presParOf" srcId="{A52EC3F5-4A77-458B-BB5D-66EBFAD22DD4}" destId="{706E1AA4-6C91-4B12-82DD-AFF54D9D551B}" srcOrd="3" destOrd="0" presId="urn:microsoft.com/office/officeart/2005/8/layout/lProcess3"/>
    <dgm:cxn modelId="{5B210500-A1FB-4C0A-95DA-530A0EDA4664}" type="presParOf" srcId="{A52EC3F5-4A77-458B-BB5D-66EBFAD22DD4}" destId="{2B126631-69E5-4A4F-A03B-526FA7CD5EDC}" srcOrd="4" destOrd="0" presId="urn:microsoft.com/office/officeart/2005/8/layout/lProcess3"/>
    <dgm:cxn modelId="{35903DDC-B953-4F33-8779-C5DB6AE93DF0}" type="presParOf" srcId="{2B126631-69E5-4A4F-A03B-526FA7CD5EDC}" destId="{F3BD5236-CD4E-4146-B584-25F0DA8B40B3}" srcOrd="0" destOrd="0" presId="urn:microsoft.com/office/officeart/2005/8/layout/lProcess3"/>
    <dgm:cxn modelId="{39D986BA-0D63-4BAA-992A-A2BE3F7E48B4}" type="presParOf" srcId="{2B126631-69E5-4A4F-A03B-526FA7CD5EDC}" destId="{40786E12-EAC7-4027-8A93-819880DE3944}" srcOrd="1" destOrd="0" presId="urn:microsoft.com/office/officeart/2005/8/layout/lProcess3"/>
    <dgm:cxn modelId="{F528D30E-D627-454D-AB86-E6296B717041}" type="presParOf" srcId="{2B126631-69E5-4A4F-A03B-526FA7CD5EDC}" destId="{08479ED7-12CE-4392-93B7-0ABC4B461564}" srcOrd="2" destOrd="0" presId="urn:microsoft.com/office/officeart/2005/8/layout/lProcess3"/>
    <dgm:cxn modelId="{F35BA122-FF7E-4F03-B0E7-39A42ED0EF45}" type="presParOf" srcId="{2B126631-69E5-4A4F-A03B-526FA7CD5EDC}" destId="{C7A48A89-565B-46EF-94F2-3AAC5A5D85CF}" srcOrd="3" destOrd="0" presId="urn:microsoft.com/office/officeart/2005/8/layout/lProcess3"/>
    <dgm:cxn modelId="{BAEC3D2A-BA47-4F07-B13B-73E2A4F17B6B}" type="presParOf" srcId="{2B126631-69E5-4A4F-A03B-526FA7CD5EDC}" destId="{7C8E9320-7E8C-4C65-9D05-3D161115984B}" srcOrd="4" destOrd="0" presId="urn:microsoft.com/office/officeart/2005/8/layout/lProcess3"/>
    <dgm:cxn modelId="{850431F0-8077-41ED-B15A-5B2AE69F3967}" type="presParOf" srcId="{2B126631-69E5-4A4F-A03B-526FA7CD5EDC}" destId="{AD065709-5E9B-43DC-A137-4C33EA9E5DA7}" srcOrd="5" destOrd="0" presId="urn:microsoft.com/office/officeart/2005/8/layout/lProcess3"/>
    <dgm:cxn modelId="{633EB3CC-2FE6-4090-98F2-FB645039BB77}" type="presParOf" srcId="{2B126631-69E5-4A4F-A03B-526FA7CD5EDC}" destId="{E5C04A98-B05D-4194-B02D-56E25329ABE2}" srcOrd="6" destOrd="0" presId="urn:microsoft.com/office/officeart/2005/8/layout/lProcess3"/>
    <dgm:cxn modelId="{582630B5-7E05-4D16-96F7-D7CFDB847681}" type="presParOf" srcId="{A52EC3F5-4A77-458B-BB5D-66EBFAD22DD4}" destId="{EB57F7FD-3EEC-4CCE-BBC3-BA2F82209D36}" srcOrd="5" destOrd="0" presId="urn:microsoft.com/office/officeart/2005/8/layout/lProcess3"/>
    <dgm:cxn modelId="{B71F8E6D-6DDA-463B-B7DC-D62EDD1874F2}" type="presParOf" srcId="{A52EC3F5-4A77-458B-BB5D-66EBFAD22DD4}" destId="{D9FC8770-6CF9-4A69-A870-941BE9B16EBB}" srcOrd="6" destOrd="0" presId="urn:microsoft.com/office/officeart/2005/8/layout/lProcess3"/>
    <dgm:cxn modelId="{AECBC329-D9B5-47DE-9EB6-34060BFCD80D}" type="presParOf" srcId="{D9FC8770-6CF9-4A69-A870-941BE9B16EBB}" destId="{06A20121-2F88-4B57-A080-0423EE82DEAB}" srcOrd="0" destOrd="0" presId="urn:microsoft.com/office/officeart/2005/8/layout/lProcess3"/>
    <dgm:cxn modelId="{A2E64FB5-CBA7-478E-8878-81EAAF0E0DBD}" type="presParOf" srcId="{D9FC8770-6CF9-4A69-A870-941BE9B16EBB}" destId="{493A6D88-DAFE-4604-AE99-0D9ADB091ED4}" srcOrd="1" destOrd="0" presId="urn:microsoft.com/office/officeart/2005/8/layout/lProcess3"/>
    <dgm:cxn modelId="{68D39630-A6F7-4201-BAB8-C070E80E347B}" type="presParOf" srcId="{D9FC8770-6CF9-4A69-A870-941BE9B16EBB}" destId="{EEDA061C-9126-491A-A8D2-DCF44D8BDC5A}" srcOrd="2" destOrd="0" presId="urn:microsoft.com/office/officeart/2005/8/layout/lProcess3"/>
    <dgm:cxn modelId="{38824ABA-D6F3-48F9-AC84-CCD504ACECDA}" type="presParOf" srcId="{D9FC8770-6CF9-4A69-A870-941BE9B16EBB}" destId="{E0BEBCA6-C8C5-4078-B8F3-3DC26BE0736C}" srcOrd="3" destOrd="0" presId="urn:microsoft.com/office/officeart/2005/8/layout/lProcess3"/>
    <dgm:cxn modelId="{E3FFC17B-FE74-4BDB-937D-F13761142AA6}" type="presParOf" srcId="{D9FC8770-6CF9-4A69-A870-941BE9B16EBB}" destId="{F6F2CCA2-B905-429F-8DC6-C6C8EF554BA2}" srcOrd="4" destOrd="0" presId="urn:microsoft.com/office/officeart/2005/8/layout/lProcess3"/>
    <dgm:cxn modelId="{707763D9-C340-40F3-9445-0D1E495B7C32}" type="presParOf" srcId="{D9FC8770-6CF9-4A69-A870-941BE9B16EBB}" destId="{40BBD4C3-49B3-4527-8D7B-47993F3763DC}" srcOrd="5" destOrd="0" presId="urn:microsoft.com/office/officeart/2005/8/layout/lProcess3"/>
    <dgm:cxn modelId="{4EE91995-0F0F-45F7-BD9E-4D5BC27BBDF6}" type="presParOf" srcId="{D9FC8770-6CF9-4A69-A870-941BE9B16EBB}" destId="{E2F82092-34A7-4D0B-AA49-F5022E3B4216}" srcOrd="6" destOrd="0" presId="urn:microsoft.com/office/officeart/2005/8/layout/lProcess3"/>
    <dgm:cxn modelId="{501C5D5B-C785-466E-9EAA-AB36883D7A96}" type="presParOf" srcId="{A52EC3F5-4A77-458B-BB5D-66EBFAD22DD4}" destId="{B5EE3808-464C-40E2-BF84-CCFB52E12ABD}" srcOrd="7" destOrd="0" presId="urn:microsoft.com/office/officeart/2005/8/layout/lProcess3"/>
    <dgm:cxn modelId="{3997FA27-1171-469A-9011-274C57D05FFA}" type="presParOf" srcId="{A52EC3F5-4A77-458B-BB5D-66EBFAD22DD4}" destId="{2BF38B43-86DB-4DD3-AD82-EE73A8995D61}" srcOrd="8" destOrd="0" presId="urn:microsoft.com/office/officeart/2005/8/layout/lProcess3"/>
    <dgm:cxn modelId="{494A31FB-65E1-451E-9ADD-229EEAAAF95D}" type="presParOf" srcId="{2BF38B43-86DB-4DD3-AD82-EE73A8995D61}" destId="{E9298169-462A-46BF-A819-F57BB62AE5CD}" srcOrd="0" destOrd="0" presId="urn:microsoft.com/office/officeart/2005/8/layout/lProcess3"/>
    <dgm:cxn modelId="{4914C937-573B-4DE8-96CC-566BC9BF46C8}" type="presParOf" srcId="{2BF38B43-86DB-4DD3-AD82-EE73A8995D61}" destId="{4C2525D7-1B7B-4982-BC27-74E0C57275B4}" srcOrd="1" destOrd="0" presId="urn:microsoft.com/office/officeart/2005/8/layout/lProcess3"/>
    <dgm:cxn modelId="{03C37631-2094-4311-8E0E-5AB30194F904}" type="presParOf" srcId="{2BF38B43-86DB-4DD3-AD82-EE73A8995D61}" destId="{127F8575-BD78-40F8-8553-1736229E0365}" srcOrd="2" destOrd="0" presId="urn:microsoft.com/office/officeart/2005/8/layout/lProcess3"/>
    <dgm:cxn modelId="{05556BFC-0F86-4798-A5A2-119A2862C6DC}" type="presParOf" srcId="{2BF38B43-86DB-4DD3-AD82-EE73A8995D61}" destId="{297932E2-FA04-430F-9E85-9F16D96418D5}" srcOrd="3" destOrd="0" presId="urn:microsoft.com/office/officeart/2005/8/layout/lProcess3"/>
    <dgm:cxn modelId="{0FB8E720-CB03-4719-A33F-E0C520B0F3E5}" type="presParOf" srcId="{2BF38B43-86DB-4DD3-AD82-EE73A8995D61}" destId="{8539ADB9-0ED7-4247-86F7-F171D5E5C839}" srcOrd="4" destOrd="0" presId="urn:microsoft.com/office/officeart/2005/8/layout/lProcess3"/>
    <dgm:cxn modelId="{6D795926-A896-47F1-84CC-B33F101677D8}" type="presParOf" srcId="{2BF38B43-86DB-4DD3-AD82-EE73A8995D61}" destId="{12AEE1FB-2834-4789-9CFB-62E56BDE5EEC}" srcOrd="5" destOrd="0" presId="urn:microsoft.com/office/officeart/2005/8/layout/lProcess3"/>
    <dgm:cxn modelId="{9EA6FB5D-9A45-46B3-B567-6FED241057D1}" type="presParOf" srcId="{2BF38B43-86DB-4DD3-AD82-EE73A8995D61}" destId="{3ADCE4E8-C3D3-4CA8-BD61-77CE79DA643E}" srcOrd="6" destOrd="0" presId="urn:microsoft.com/office/officeart/2005/8/layout/lProcess3"/>
    <dgm:cxn modelId="{EA5E49C5-D55F-48FE-BF27-40975CBCD1E4}" type="presParOf" srcId="{A52EC3F5-4A77-458B-BB5D-66EBFAD22DD4}" destId="{B6E8E638-BB32-4C0C-AAC6-14831B14EB9F}" srcOrd="9" destOrd="0" presId="urn:microsoft.com/office/officeart/2005/8/layout/lProcess3"/>
    <dgm:cxn modelId="{08F40738-7A9C-47BF-8F93-85BE4FE92277}" type="presParOf" srcId="{A52EC3F5-4A77-458B-BB5D-66EBFAD22DD4}" destId="{4BDB8D5C-7ECE-42CB-92FA-3898150BF6B6}" srcOrd="10" destOrd="0" presId="urn:microsoft.com/office/officeart/2005/8/layout/lProcess3"/>
    <dgm:cxn modelId="{C2FC2046-1F23-41D1-B024-E11BE4A5DD8D}" type="presParOf" srcId="{4BDB8D5C-7ECE-42CB-92FA-3898150BF6B6}" destId="{8B58AECE-3EF3-4D24-8BBD-093AB216799C}" srcOrd="0" destOrd="0" presId="urn:microsoft.com/office/officeart/2005/8/layout/lProcess3"/>
    <dgm:cxn modelId="{B55E1857-36F4-44CF-8D3A-116F0E9CF372}" type="presParOf" srcId="{4BDB8D5C-7ECE-42CB-92FA-3898150BF6B6}" destId="{31ECCF70-E60F-4673-8BBB-C72D68D61593}" srcOrd="1" destOrd="0" presId="urn:microsoft.com/office/officeart/2005/8/layout/lProcess3"/>
    <dgm:cxn modelId="{881B6966-F5E3-4A0E-A0BF-93935301FB5C}" type="presParOf" srcId="{4BDB8D5C-7ECE-42CB-92FA-3898150BF6B6}" destId="{885CD6CB-0B10-46C0-965F-93C2F6A1F3ED}" srcOrd="2" destOrd="0" presId="urn:microsoft.com/office/officeart/2005/8/layout/lProcess3"/>
    <dgm:cxn modelId="{5F0D9549-FBCD-4FB4-A3B3-76EB3E586F43}" type="presParOf" srcId="{4BDB8D5C-7ECE-42CB-92FA-3898150BF6B6}" destId="{CC15D3BB-2AEF-4DF3-B979-FDAB63EA2907}" srcOrd="3" destOrd="0" presId="urn:microsoft.com/office/officeart/2005/8/layout/lProcess3"/>
    <dgm:cxn modelId="{824E612A-DF92-4DB4-947F-7DB33248B3F6}" type="presParOf" srcId="{4BDB8D5C-7ECE-42CB-92FA-3898150BF6B6}" destId="{69596DD1-55D2-4A86-AAEB-47685A4147B6}" srcOrd="4" destOrd="0" presId="urn:microsoft.com/office/officeart/2005/8/layout/lProcess3"/>
    <dgm:cxn modelId="{9004F7FC-EFA6-4A13-AC64-E0D9E59FD387}" type="presParOf" srcId="{4BDB8D5C-7ECE-42CB-92FA-3898150BF6B6}" destId="{B2AB578B-74DD-4A90-BBA0-3D391A646CD1}" srcOrd="5" destOrd="0" presId="urn:microsoft.com/office/officeart/2005/8/layout/lProcess3"/>
    <dgm:cxn modelId="{AC34065B-62D9-46B7-829F-33EEE11F36C1}" type="presParOf" srcId="{4BDB8D5C-7ECE-42CB-92FA-3898150BF6B6}" destId="{5C794472-9BB8-4C6E-B9C1-EC9A5556D16C}" srcOrd="6" destOrd="0" presId="urn:microsoft.com/office/officeart/2005/8/layout/lProcess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52979C-3622-4DC6-8131-A065E7E00706}"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D94374AD-5465-4880-8C45-EB780184608F}">
      <dgm:prSet custT="1"/>
      <dgm:spPr/>
      <dgm:t>
        <a:bodyPr/>
        <a:lstStyle/>
        <a:p>
          <a:pPr rtl="0"/>
          <a:r>
            <a:rPr lang="en-US" sz="1800" dirty="0"/>
            <a:t>Don't Accept a Defect</a:t>
          </a:r>
        </a:p>
      </dgm:t>
    </dgm:pt>
    <dgm:pt modelId="{607ACF19-B207-49D6-A13A-E213125C4F8C}" type="parTrans" cxnId="{AACE3D87-3943-47F2-A2EE-AC285E67B436}">
      <dgm:prSet/>
      <dgm:spPr/>
      <dgm:t>
        <a:bodyPr/>
        <a:lstStyle/>
        <a:p>
          <a:endParaRPr lang="en-US" sz="2000"/>
        </a:p>
      </dgm:t>
    </dgm:pt>
    <dgm:pt modelId="{7E88C407-0D19-47C4-B016-9B7209F27B11}" type="sibTrans" cxnId="{AACE3D87-3943-47F2-A2EE-AC285E67B436}">
      <dgm:prSet custT="1"/>
      <dgm:spPr/>
      <dgm:t>
        <a:bodyPr/>
        <a:lstStyle/>
        <a:p>
          <a:endParaRPr lang="en-US" sz="1600"/>
        </a:p>
      </dgm:t>
    </dgm:pt>
    <dgm:pt modelId="{3F4A1D3D-359E-42B1-9E8E-8ED4E09D2924}">
      <dgm:prSet custT="1"/>
      <dgm:spPr/>
      <dgm:t>
        <a:bodyPr/>
        <a:lstStyle/>
        <a:p>
          <a:pPr rtl="0"/>
          <a:r>
            <a:rPr lang="en-US" sz="1800" dirty="0"/>
            <a:t>Don't Make a Defect</a:t>
          </a:r>
        </a:p>
      </dgm:t>
    </dgm:pt>
    <dgm:pt modelId="{86109334-E1AE-4B7E-A2E1-BA7B2164917F}" type="parTrans" cxnId="{5FFD18EF-3F5F-4FC0-B789-E75BE65FAC55}">
      <dgm:prSet/>
      <dgm:spPr/>
      <dgm:t>
        <a:bodyPr/>
        <a:lstStyle/>
        <a:p>
          <a:endParaRPr lang="en-US" sz="2000"/>
        </a:p>
      </dgm:t>
    </dgm:pt>
    <dgm:pt modelId="{E0715F02-A62D-4D7B-8D48-4A4B8AD4D6C7}" type="sibTrans" cxnId="{5FFD18EF-3F5F-4FC0-B789-E75BE65FAC55}">
      <dgm:prSet custT="1"/>
      <dgm:spPr/>
      <dgm:t>
        <a:bodyPr/>
        <a:lstStyle/>
        <a:p>
          <a:endParaRPr lang="en-US" sz="1600"/>
        </a:p>
      </dgm:t>
    </dgm:pt>
    <dgm:pt modelId="{8AC0A27C-D751-4EB1-A067-728088E6FABB}">
      <dgm:prSet custT="1"/>
      <dgm:spPr/>
      <dgm:t>
        <a:bodyPr/>
        <a:lstStyle/>
        <a:p>
          <a:pPr rtl="0"/>
          <a:r>
            <a:rPr lang="en-US" sz="1800" dirty="0"/>
            <a:t>Don't Pass on a Defect </a:t>
          </a:r>
        </a:p>
      </dgm:t>
    </dgm:pt>
    <dgm:pt modelId="{16A1E9E4-C638-41F2-B06D-803971255477}" type="parTrans" cxnId="{28529285-454B-492D-81B2-4DAE7D205D52}">
      <dgm:prSet/>
      <dgm:spPr/>
      <dgm:t>
        <a:bodyPr/>
        <a:lstStyle/>
        <a:p>
          <a:endParaRPr lang="en-US" sz="2000"/>
        </a:p>
      </dgm:t>
    </dgm:pt>
    <dgm:pt modelId="{08FB3E2F-5671-45ED-964D-ABF1BDB1719B}" type="sibTrans" cxnId="{28529285-454B-492D-81B2-4DAE7D205D52}">
      <dgm:prSet/>
      <dgm:spPr/>
      <dgm:t>
        <a:bodyPr/>
        <a:lstStyle/>
        <a:p>
          <a:endParaRPr lang="en-US" sz="2000"/>
        </a:p>
      </dgm:t>
    </dgm:pt>
    <dgm:pt modelId="{0232DCB9-C4DA-443C-9748-908E58C3EC08}" type="pres">
      <dgm:prSet presAssocID="{E052979C-3622-4DC6-8131-A065E7E00706}" presName="Name0" presStyleCnt="0">
        <dgm:presLayoutVars>
          <dgm:dir/>
          <dgm:resizeHandles val="exact"/>
        </dgm:presLayoutVars>
      </dgm:prSet>
      <dgm:spPr/>
    </dgm:pt>
    <dgm:pt modelId="{85A53B18-C691-47B5-81D1-DE64CD8FA707}" type="pres">
      <dgm:prSet presAssocID="{D94374AD-5465-4880-8C45-EB780184608F}" presName="node" presStyleLbl="node1" presStyleIdx="0" presStyleCnt="3">
        <dgm:presLayoutVars>
          <dgm:bulletEnabled val="1"/>
        </dgm:presLayoutVars>
      </dgm:prSet>
      <dgm:spPr/>
    </dgm:pt>
    <dgm:pt modelId="{A05E833E-F1B3-4C57-9815-DD1ADC1F0C66}" type="pres">
      <dgm:prSet presAssocID="{7E88C407-0D19-47C4-B016-9B7209F27B11}" presName="sibTrans" presStyleLbl="sibTrans2D1" presStyleIdx="0" presStyleCnt="2"/>
      <dgm:spPr/>
    </dgm:pt>
    <dgm:pt modelId="{290E3839-4AC1-4DE0-89AE-ED7EBA8C73C4}" type="pres">
      <dgm:prSet presAssocID="{7E88C407-0D19-47C4-B016-9B7209F27B11}" presName="connectorText" presStyleLbl="sibTrans2D1" presStyleIdx="0" presStyleCnt="2"/>
      <dgm:spPr/>
    </dgm:pt>
    <dgm:pt modelId="{5DA9AA3D-82D6-4034-9D8D-F0E2A995130A}" type="pres">
      <dgm:prSet presAssocID="{3F4A1D3D-359E-42B1-9E8E-8ED4E09D2924}" presName="node" presStyleLbl="node1" presStyleIdx="1" presStyleCnt="3">
        <dgm:presLayoutVars>
          <dgm:bulletEnabled val="1"/>
        </dgm:presLayoutVars>
      </dgm:prSet>
      <dgm:spPr/>
    </dgm:pt>
    <dgm:pt modelId="{3E3E8628-92C5-40B2-8081-05C99237413E}" type="pres">
      <dgm:prSet presAssocID="{E0715F02-A62D-4D7B-8D48-4A4B8AD4D6C7}" presName="sibTrans" presStyleLbl="sibTrans2D1" presStyleIdx="1" presStyleCnt="2"/>
      <dgm:spPr/>
    </dgm:pt>
    <dgm:pt modelId="{1DE98AD8-101A-4F2D-A6C5-7EA319B89585}" type="pres">
      <dgm:prSet presAssocID="{E0715F02-A62D-4D7B-8D48-4A4B8AD4D6C7}" presName="connectorText" presStyleLbl="sibTrans2D1" presStyleIdx="1" presStyleCnt="2"/>
      <dgm:spPr/>
    </dgm:pt>
    <dgm:pt modelId="{1715FC50-9E25-4A7B-9328-30BA15957352}" type="pres">
      <dgm:prSet presAssocID="{8AC0A27C-D751-4EB1-A067-728088E6FABB}" presName="node" presStyleLbl="node1" presStyleIdx="2" presStyleCnt="3">
        <dgm:presLayoutVars>
          <dgm:bulletEnabled val="1"/>
        </dgm:presLayoutVars>
      </dgm:prSet>
      <dgm:spPr/>
    </dgm:pt>
  </dgm:ptLst>
  <dgm:cxnLst>
    <dgm:cxn modelId="{12698B01-9E68-4BD0-89D0-A2A78F4B9867}" type="presOf" srcId="{E0715F02-A62D-4D7B-8D48-4A4B8AD4D6C7}" destId="{3E3E8628-92C5-40B2-8081-05C99237413E}" srcOrd="0" destOrd="0" presId="urn:microsoft.com/office/officeart/2005/8/layout/process1"/>
    <dgm:cxn modelId="{ECDA1867-7605-400C-8C47-4ACD905AB8E1}" type="presOf" srcId="{D94374AD-5465-4880-8C45-EB780184608F}" destId="{85A53B18-C691-47B5-81D1-DE64CD8FA707}" srcOrd="0" destOrd="0" presId="urn:microsoft.com/office/officeart/2005/8/layout/process1"/>
    <dgm:cxn modelId="{A41B7A8E-F552-4BD2-9D30-61E11BBDB8DE}" type="presOf" srcId="{E052979C-3622-4DC6-8131-A065E7E00706}" destId="{0232DCB9-C4DA-443C-9748-908E58C3EC08}" srcOrd="0" destOrd="0" presId="urn:microsoft.com/office/officeart/2005/8/layout/process1"/>
    <dgm:cxn modelId="{28529285-454B-492D-81B2-4DAE7D205D52}" srcId="{E052979C-3622-4DC6-8131-A065E7E00706}" destId="{8AC0A27C-D751-4EB1-A067-728088E6FABB}" srcOrd="2" destOrd="0" parTransId="{16A1E9E4-C638-41F2-B06D-803971255477}" sibTransId="{08FB3E2F-5671-45ED-964D-ABF1BDB1719B}"/>
    <dgm:cxn modelId="{7AFD60CC-65D8-4EDB-894E-8BF9FB356DBC}" type="presOf" srcId="{8AC0A27C-D751-4EB1-A067-728088E6FABB}" destId="{1715FC50-9E25-4A7B-9328-30BA15957352}" srcOrd="0" destOrd="0" presId="urn:microsoft.com/office/officeart/2005/8/layout/process1"/>
    <dgm:cxn modelId="{5FFD18EF-3F5F-4FC0-B789-E75BE65FAC55}" srcId="{E052979C-3622-4DC6-8131-A065E7E00706}" destId="{3F4A1D3D-359E-42B1-9E8E-8ED4E09D2924}" srcOrd="1" destOrd="0" parTransId="{86109334-E1AE-4B7E-A2E1-BA7B2164917F}" sibTransId="{E0715F02-A62D-4D7B-8D48-4A4B8AD4D6C7}"/>
    <dgm:cxn modelId="{CF01F7C2-0B6B-429D-9D28-8BC93794B246}" type="presOf" srcId="{7E88C407-0D19-47C4-B016-9B7209F27B11}" destId="{A05E833E-F1B3-4C57-9815-DD1ADC1F0C66}" srcOrd="0" destOrd="0" presId="urn:microsoft.com/office/officeart/2005/8/layout/process1"/>
    <dgm:cxn modelId="{891BDA88-A173-4C9D-8588-CC17F4239910}" type="presOf" srcId="{E0715F02-A62D-4D7B-8D48-4A4B8AD4D6C7}" destId="{1DE98AD8-101A-4F2D-A6C5-7EA319B89585}" srcOrd="1" destOrd="0" presId="urn:microsoft.com/office/officeart/2005/8/layout/process1"/>
    <dgm:cxn modelId="{4FCC5C2A-4152-4257-A045-A0A8F867BF07}" type="presOf" srcId="{7E88C407-0D19-47C4-B016-9B7209F27B11}" destId="{290E3839-4AC1-4DE0-89AE-ED7EBA8C73C4}" srcOrd="1" destOrd="0" presId="urn:microsoft.com/office/officeart/2005/8/layout/process1"/>
    <dgm:cxn modelId="{AACE3D87-3943-47F2-A2EE-AC285E67B436}" srcId="{E052979C-3622-4DC6-8131-A065E7E00706}" destId="{D94374AD-5465-4880-8C45-EB780184608F}" srcOrd="0" destOrd="0" parTransId="{607ACF19-B207-49D6-A13A-E213125C4F8C}" sibTransId="{7E88C407-0D19-47C4-B016-9B7209F27B11}"/>
    <dgm:cxn modelId="{EF86495D-0CBA-4361-9959-8B41D9DF5788}" type="presOf" srcId="{3F4A1D3D-359E-42B1-9E8E-8ED4E09D2924}" destId="{5DA9AA3D-82D6-4034-9D8D-F0E2A995130A}" srcOrd="0" destOrd="0" presId="urn:microsoft.com/office/officeart/2005/8/layout/process1"/>
    <dgm:cxn modelId="{BBE4901F-E64F-40CC-B906-48358ED42E49}" type="presParOf" srcId="{0232DCB9-C4DA-443C-9748-908E58C3EC08}" destId="{85A53B18-C691-47B5-81D1-DE64CD8FA707}" srcOrd="0" destOrd="0" presId="urn:microsoft.com/office/officeart/2005/8/layout/process1"/>
    <dgm:cxn modelId="{EDE020D5-4DF1-447D-B90C-76938883C50C}" type="presParOf" srcId="{0232DCB9-C4DA-443C-9748-908E58C3EC08}" destId="{A05E833E-F1B3-4C57-9815-DD1ADC1F0C66}" srcOrd="1" destOrd="0" presId="urn:microsoft.com/office/officeart/2005/8/layout/process1"/>
    <dgm:cxn modelId="{E3A41E1C-E3F0-4472-A5D1-28227606D3AF}" type="presParOf" srcId="{A05E833E-F1B3-4C57-9815-DD1ADC1F0C66}" destId="{290E3839-4AC1-4DE0-89AE-ED7EBA8C73C4}" srcOrd="0" destOrd="0" presId="urn:microsoft.com/office/officeart/2005/8/layout/process1"/>
    <dgm:cxn modelId="{C1402A1B-97CA-43F6-BBC4-3B818CD70F06}" type="presParOf" srcId="{0232DCB9-C4DA-443C-9748-908E58C3EC08}" destId="{5DA9AA3D-82D6-4034-9D8D-F0E2A995130A}" srcOrd="2" destOrd="0" presId="urn:microsoft.com/office/officeart/2005/8/layout/process1"/>
    <dgm:cxn modelId="{9582DB97-947E-4874-8632-A5F12F4A69B7}" type="presParOf" srcId="{0232DCB9-C4DA-443C-9748-908E58C3EC08}" destId="{3E3E8628-92C5-40B2-8081-05C99237413E}" srcOrd="3" destOrd="0" presId="urn:microsoft.com/office/officeart/2005/8/layout/process1"/>
    <dgm:cxn modelId="{B2DA0389-C570-48B9-A2A3-9697F8F7B30E}" type="presParOf" srcId="{3E3E8628-92C5-40B2-8081-05C99237413E}" destId="{1DE98AD8-101A-4F2D-A6C5-7EA319B89585}" srcOrd="0" destOrd="0" presId="urn:microsoft.com/office/officeart/2005/8/layout/process1"/>
    <dgm:cxn modelId="{09CB254F-4665-425F-8D52-45B9D0C0B191}" type="presParOf" srcId="{0232DCB9-C4DA-443C-9748-908E58C3EC08}" destId="{1715FC50-9E25-4A7B-9328-30BA1595735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6A5DC7A-F6C5-46EC-98DC-C42E4118F87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179BBDC0-B58D-45CF-9B94-81AA3F47682B}">
      <dgm:prSet custT="1"/>
      <dgm:spPr/>
      <dgm:t>
        <a:bodyPr/>
        <a:lstStyle/>
        <a:p>
          <a:pPr rtl="0"/>
          <a:r>
            <a:rPr lang="en-US" sz="1800" dirty="0"/>
            <a:t>Moderator reads and explains every feature to be estimated </a:t>
          </a:r>
        </a:p>
      </dgm:t>
    </dgm:pt>
    <dgm:pt modelId="{30611CDE-66C4-40BD-8DB8-EF9CBB7686F8}" type="parTrans" cxnId="{2B762AF8-4F8C-4E69-B5BD-E645981D7F7C}">
      <dgm:prSet/>
      <dgm:spPr/>
      <dgm:t>
        <a:bodyPr/>
        <a:lstStyle/>
        <a:p>
          <a:endParaRPr lang="en-US"/>
        </a:p>
      </dgm:t>
    </dgm:pt>
    <dgm:pt modelId="{A7C6C9C7-88D4-48A8-914C-5835B4CC5D4C}" type="sibTrans" cxnId="{2B762AF8-4F8C-4E69-B5BD-E645981D7F7C}">
      <dgm:prSet/>
      <dgm:spPr/>
      <dgm:t>
        <a:bodyPr/>
        <a:lstStyle/>
        <a:p>
          <a:endParaRPr lang="en-US"/>
        </a:p>
      </dgm:t>
    </dgm:pt>
    <dgm:pt modelId="{74B9C966-CE15-4FFE-B5E9-5733F7C58AAE}">
      <dgm:prSet custT="1"/>
      <dgm:spPr/>
      <dgm:t>
        <a:bodyPr/>
        <a:lstStyle/>
        <a:p>
          <a:pPr rtl="0"/>
          <a:r>
            <a:rPr lang="en-US" sz="1800" dirty="0"/>
            <a:t>All experts provides the estimates with basis of estimates. Estimates are provided anonymously</a:t>
          </a:r>
        </a:p>
      </dgm:t>
    </dgm:pt>
    <dgm:pt modelId="{14B5DB81-B9DB-4B64-8580-4B1F8E29DF68}" type="parTrans" cxnId="{F11D80E5-9DA7-4D23-92EA-5BC94C40AB4A}">
      <dgm:prSet/>
      <dgm:spPr/>
      <dgm:t>
        <a:bodyPr/>
        <a:lstStyle/>
        <a:p>
          <a:endParaRPr lang="en-US"/>
        </a:p>
      </dgm:t>
    </dgm:pt>
    <dgm:pt modelId="{8190A97B-C4D7-4A36-A51B-FA04FF228D27}" type="sibTrans" cxnId="{F11D80E5-9DA7-4D23-92EA-5BC94C40AB4A}">
      <dgm:prSet/>
      <dgm:spPr/>
      <dgm:t>
        <a:bodyPr/>
        <a:lstStyle/>
        <a:p>
          <a:endParaRPr lang="en-US"/>
        </a:p>
      </dgm:t>
    </dgm:pt>
    <dgm:pt modelId="{93467134-E372-4517-9A3C-74435CAB4807}">
      <dgm:prSet custT="1"/>
      <dgm:spPr/>
      <dgm:t>
        <a:bodyPr/>
        <a:lstStyle/>
        <a:p>
          <a:pPr rtl="0"/>
          <a:r>
            <a:rPr lang="en-US" sz="1800" dirty="0"/>
            <a:t>After first round of estimation is complete each items is discussed in group with all experts along with basis of estimates</a:t>
          </a:r>
        </a:p>
      </dgm:t>
    </dgm:pt>
    <dgm:pt modelId="{8D72E24F-C22A-4EED-8032-612CB8023DB7}" type="parTrans" cxnId="{F6F62FB3-2348-4BFF-97E0-8AB7A4CE7BB1}">
      <dgm:prSet/>
      <dgm:spPr/>
      <dgm:t>
        <a:bodyPr/>
        <a:lstStyle/>
        <a:p>
          <a:endParaRPr lang="en-US"/>
        </a:p>
      </dgm:t>
    </dgm:pt>
    <dgm:pt modelId="{2C96A1F7-DD5E-445F-8D07-7B07087153E7}" type="sibTrans" cxnId="{F6F62FB3-2348-4BFF-97E0-8AB7A4CE7BB1}">
      <dgm:prSet/>
      <dgm:spPr/>
      <dgm:t>
        <a:bodyPr/>
        <a:lstStyle/>
        <a:p>
          <a:endParaRPr lang="en-US"/>
        </a:p>
      </dgm:t>
    </dgm:pt>
    <dgm:pt modelId="{766EDBC4-91BA-44FF-8716-33B34A181EC4}">
      <dgm:prSet custT="1"/>
      <dgm:spPr/>
      <dgm:t>
        <a:bodyPr/>
        <a:lstStyle/>
        <a:p>
          <a:pPr rtl="0"/>
          <a:r>
            <a:rPr lang="en-US" sz="1800" dirty="0"/>
            <a:t>In second round of discussion experts provides feedback after listening all basis of estimates and update these estimates</a:t>
          </a:r>
        </a:p>
      </dgm:t>
    </dgm:pt>
    <dgm:pt modelId="{05265076-2F81-4AEB-BF0A-B869F6F104D3}" type="parTrans" cxnId="{80AF0F37-7428-4B28-B26C-23945B6B76EF}">
      <dgm:prSet/>
      <dgm:spPr/>
      <dgm:t>
        <a:bodyPr/>
        <a:lstStyle/>
        <a:p>
          <a:endParaRPr lang="en-US"/>
        </a:p>
      </dgm:t>
    </dgm:pt>
    <dgm:pt modelId="{38B30DFB-D5F4-4E1B-B5A0-C69CB30E1748}" type="sibTrans" cxnId="{80AF0F37-7428-4B28-B26C-23945B6B76EF}">
      <dgm:prSet/>
      <dgm:spPr/>
      <dgm:t>
        <a:bodyPr/>
        <a:lstStyle/>
        <a:p>
          <a:endParaRPr lang="en-US"/>
        </a:p>
      </dgm:t>
    </dgm:pt>
    <dgm:pt modelId="{5ECD1BBD-92A6-4793-9668-185022EB02D7}" type="pres">
      <dgm:prSet presAssocID="{D6A5DC7A-F6C5-46EC-98DC-C42E4118F871}" presName="Name0" presStyleCnt="0">
        <dgm:presLayoutVars>
          <dgm:dir/>
          <dgm:resizeHandles val="exact"/>
        </dgm:presLayoutVars>
      </dgm:prSet>
      <dgm:spPr/>
    </dgm:pt>
    <dgm:pt modelId="{601721E1-C274-47A6-98E8-0797967F8764}" type="pres">
      <dgm:prSet presAssocID="{179BBDC0-B58D-45CF-9B94-81AA3F47682B}" presName="node" presStyleLbl="node1" presStyleIdx="0" presStyleCnt="4" custScaleY="115859">
        <dgm:presLayoutVars>
          <dgm:bulletEnabled val="1"/>
        </dgm:presLayoutVars>
      </dgm:prSet>
      <dgm:spPr/>
    </dgm:pt>
    <dgm:pt modelId="{DC309E82-5C02-4E43-BBA5-ED5BE258CFCF}" type="pres">
      <dgm:prSet presAssocID="{A7C6C9C7-88D4-48A8-914C-5835B4CC5D4C}" presName="sibTrans" presStyleLbl="sibTrans2D1" presStyleIdx="0" presStyleCnt="3"/>
      <dgm:spPr/>
    </dgm:pt>
    <dgm:pt modelId="{61210918-CA99-442A-9288-219D861BF493}" type="pres">
      <dgm:prSet presAssocID="{A7C6C9C7-88D4-48A8-914C-5835B4CC5D4C}" presName="connectorText" presStyleLbl="sibTrans2D1" presStyleIdx="0" presStyleCnt="3"/>
      <dgm:spPr/>
    </dgm:pt>
    <dgm:pt modelId="{3842D6B2-79CC-4458-974F-80FC980774C0}" type="pres">
      <dgm:prSet presAssocID="{74B9C966-CE15-4FFE-B5E9-5733F7C58AAE}" presName="node" presStyleLbl="node1" presStyleIdx="1" presStyleCnt="4" custScaleY="115859">
        <dgm:presLayoutVars>
          <dgm:bulletEnabled val="1"/>
        </dgm:presLayoutVars>
      </dgm:prSet>
      <dgm:spPr/>
    </dgm:pt>
    <dgm:pt modelId="{780AD182-E8F3-4AC6-83CC-48BFCE7EEBB4}" type="pres">
      <dgm:prSet presAssocID="{8190A97B-C4D7-4A36-A51B-FA04FF228D27}" presName="sibTrans" presStyleLbl="sibTrans2D1" presStyleIdx="1" presStyleCnt="3"/>
      <dgm:spPr/>
    </dgm:pt>
    <dgm:pt modelId="{994FE427-F76C-4C20-83AA-C9F1EB66C33E}" type="pres">
      <dgm:prSet presAssocID="{8190A97B-C4D7-4A36-A51B-FA04FF228D27}" presName="connectorText" presStyleLbl="sibTrans2D1" presStyleIdx="1" presStyleCnt="3"/>
      <dgm:spPr/>
    </dgm:pt>
    <dgm:pt modelId="{5223362F-FD78-4867-885F-F0DD15C9919E}" type="pres">
      <dgm:prSet presAssocID="{93467134-E372-4517-9A3C-74435CAB4807}" presName="node" presStyleLbl="node1" presStyleIdx="2" presStyleCnt="4" custScaleY="115859">
        <dgm:presLayoutVars>
          <dgm:bulletEnabled val="1"/>
        </dgm:presLayoutVars>
      </dgm:prSet>
      <dgm:spPr/>
    </dgm:pt>
    <dgm:pt modelId="{642459C6-F7AD-452B-AC22-0B2AD090A18E}" type="pres">
      <dgm:prSet presAssocID="{2C96A1F7-DD5E-445F-8D07-7B07087153E7}" presName="sibTrans" presStyleLbl="sibTrans2D1" presStyleIdx="2" presStyleCnt="3"/>
      <dgm:spPr/>
    </dgm:pt>
    <dgm:pt modelId="{21585852-4D35-4B3D-80DC-4FE159FD44C0}" type="pres">
      <dgm:prSet presAssocID="{2C96A1F7-DD5E-445F-8D07-7B07087153E7}" presName="connectorText" presStyleLbl="sibTrans2D1" presStyleIdx="2" presStyleCnt="3"/>
      <dgm:spPr/>
    </dgm:pt>
    <dgm:pt modelId="{1C5D696A-4B72-4C94-8874-C08F654B6D25}" type="pres">
      <dgm:prSet presAssocID="{766EDBC4-91BA-44FF-8716-33B34A181EC4}" presName="node" presStyleLbl="node1" presStyleIdx="3" presStyleCnt="4" custScaleY="115859">
        <dgm:presLayoutVars>
          <dgm:bulletEnabled val="1"/>
        </dgm:presLayoutVars>
      </dgm:prSet>
      <dgm:spPr/>
    </dgm:pt>
  </dgm:ptLst>
  <dgm:cxnLst>
    <dgm:cxn modelId="{80AF0F37-7428-4B28-B26C-23945B6B76EF}" srcId="{D6A5DC7A-F6C5-46EC-98DC-C42E4118F871}" destId="{766EDBC4-91BA-44FF-8716-33B34A181EC4}" srcOrd="3" destOrd="0" parTransId="{05265076-2F81-4AEB-BF0A-B869F6F104D3}" sibTransId="{38B30DFB-D5F4-4E1B-B5A0-C69CB30E1748}"/>
    <dgm:cxn modelId="{F6F62FB3-2348-4BFF-97E0-8AB7A4CE7BB1}" srcId="{D6A5DC7A-F6C5-46EC-98DC-C42E4118F871}" destId="{93467134-E372-4517-9A3C-74435CAB4807}" srcOrd="2" destOrd="0" parTransId="{8D72E24F-C22A-4EED-8032-612CB8023DB7}" sibTransId="{2C96A1F7-DD5E-445F-8D07-7B07087153E7}"/>
    <dgm:cxn modelId="{F11D80E5-9DA7-4D23-92EA-5BC94C40AB4A}" srcId="{D6A5DC7A-F6C5-46EC-98DC-C42E4118F871}" destId="{74B9C966-CE15-4FFE-B5E9-5733F7C58AAE}" srcOrd="1" destOrd="0" parTransId="{14B5DB81-B9DB-4B64-8580-4B1F8E29DF68}" sibTransId="{8190A97B-C4D7-4A36-A51B-FA04FF228D27}"/>
    <dgm:cxn modelId="{B00BF1DF-4E09-467F-A581-83352F50F72F}" type="presOf" srcId="{93467134-E372-4517-9A3C-74435CAB4807}" destId="{5223362F-FD78-4867-885F-F0DD15C9919E}" srcOrd="0" destOrd="0" presId="urn:microsoft.com/office/officeart/2005/8/layout/process1"/>
    <dgm:cxn modelId="{B686EDD1-0A62-495C-8AA3-FFCFA9BD64BF}" type="presOf" srcId="{2C96A1F7-DD5E-445F-8D07-7B07087153E7}" destId="{642459C6-F7AD-452B-AC22-0B2AD090A18E}" srcOrd="0" destOrd="0" presId="urn:microsoft.com/office/officeart/2005/8/layout/process1"/>
    <dgm:cxn modelId="{DFDEE1D0-1495-433B-A0C5-CCA2B317F3B8}" type="presOf" srcId="{2C96A1F7-DD5E-445F-8D07-7B07087153E7}" destId="{21585852-4D35-4B3D-80DC-4FE159FD44C0}" srcOrd="1" destOrd="0" presId="urn:microsoft.com/office/officeart/2005/8/layout/process1"/>
    <dgm:cxn modelId="{16500365-CD3A-4A83-A97D-B8072BBEC713}" type="presOf" srcId="{A7C6C9C7-88D4-48A8-914C-5835B4CC5D4C}" destId="{DC309E82-5C02-4E43-BBA5-ED5BE258CFCF}" srcOrd="0" destOrd="0" presId="urn:microsoft.com/office/officeart/2005/8/layout/process1"/>
    <dgm:cxn modelId="{7EF81884-8F36-4FE3-87B6-53611FCE1C61}" type="presOf" srcId="{D6A5DC7A-F6C5-46EC-98DC-C42E4118F871}" destId="{5ECD1BBD-92A6-4793-9668-185022EB02D7}" srcOrd="0" destOrd="0" presId="urn:microsoft.com/office/officeart/2005/8/layout/process1"/>
    <dgm:cxn modelId="{0FD22821-944C-4003-89C9-8BF90C8CA646}" type="presOf" srcId="{766EDBC4-91BA-44FF-8716-33B34A181EC4}" destId="{1C5D696A-4B72-4C94-8874-C08F654B6D25}" srcOrd="0" destOrd="0" presId="urn:microsoft.com/office/officeart/2005/8/layout/process1"/>
    <dgm:cxn modelId="{FC618D2E-3B0E-4846-8FB8-9B923595B05A}" type="presOf" srcId="{74B9C966-CE15-4FFE-B5E9-5733F7C58AAE}" destId="{3842D6B2-79CC-4458-974F-80FC980774C0}" srcOrd="0" destOrd="0" presId="urn:microsoft.com/office/officeart/2005/8/layout/process1"/>
    <dgm:cxn modelId="{2B762AF8-4F8C-4E69-B5BD-E645981D7F7C}" srcId="{D6A5DC7A-F6C5-46EC-98DC-C42E4118F871}" destId="{179BBDC0-B58D-45CF-9B94-81AA3F47682B}" srcOrd="0" destOrd="0" parTransId="{30611CDE-66C4-40BD-8DB8-EF9CBB7686F8}" sibTransId="{A7C6C9C7-88D4-48A8-914C-5835B4CC5D4C}"/>
    <dgm:cxn modelId="{4A9BD32A-4CE0-4BC8-A0A9-138E9AE886A8}" type="presOf" srcId="{8190A97B-C4D7-4A36-A51B-FA04FF228D27}" destId="{780AD182-E8F3-4AC6-83CC-48BFCE7EEBB4}" srcOrd="0" destOrd="0" presId="urn:microsoft.com/office/officeart/2005/8/layout/process1"/>
    <dgm:cxn modelId="{A98EF8F1-4498-4C91-902A-029B28118F44}" type="presOf" srcId="{179BBDC0-B58D-45CF-9B94-81AA3F47682B}" destId="{601721E1-C274-47A6-98E8-0797967F8764}" srcOrd="0" destOrd="0" presId="urn:microsoft.com/office/officeart/2005/8/layout/process1"/>
    <dgm:cxn modelId="{5CDDF1C8-EACF-42BA-9762-9E0BE8B230EB}" type="presOf" srcId="{8190A97B-C4D7-4A36-A51B-FA04FF228D27}" destId="{994FE427-F76C-4C20-83AA-C9F1EB66C33E}" srcOrd="1" destOrd="0" presId="urn:microsoft.com/office/officeart/2005/8/layout/process1"/>
    <dgm:cxn modelId="{E5346EFA-7DAE-4D21-B002-D196207E93DA}" type="presOf" srcId="{A7C6C9C7-88D4-48A8-914C-5835B4CC5D4C}" destId="{61210918-CA99-442A-9288-219D861BF493}" srcOrd="1" destOrd="0" presId="urn:microsoft.com/office/officeart/2005/8/layout/process1"/>
    <dgm:cxn modelId="{ECA6BDB5-0FF6-475F-9756-9FB5295A1532}" type="presParOf" srcId="{5ECD1BBD-92A6-4793-9668-185022EB02D7}" destId="{601721E1-C274-47A6-98E8-0797967F8764}" srcOrd="0" destOrd="0" presId="urn:microsoft.com/office/officeart/2005/8/layout/process1"/>
    <dgm:cxn modelId="{6A452E22-BF26-42C0-871B-E1F59E1B5C2C}" type="presParOf" srcId="{5ECD1BBD-92A6-4793-9668-185022EB02D7}" destId="{DC309E82-5C02-4E43-BBA5-ED5BE258CFCF}" srcOrd="1" destOrd="0" presId="urn:microsoft.com/office/officeart/2005/8/layout/process1"/>
    <dgm:cxn modelId="{6EAE94A7-1C6B-4447-81F5-925676050F15}" type="presParOf" srcId="{DC309E82-5C02-4E43-BBA5-ED5BE258CFCF}" destId="{61210918-CA99-442A-9288-219D861BF493}" srcOrd="0" destOrd="0" presId="urn:microsoft.com/office/officeart/2005/8/layout/process1"/>
    <dgm:cxn modelId="{7661A4DC-E05E-4640-8D40-513E97D24298}" type="presParOf" srcId="{5ECD1BBD-92A6-4793-9668-185022EB02D7}" destId="{3842D6B2-79CC-4458-974F-80FC980774C0}" srcOrd="2" destOrd="0" presId="urn:microsoft.com/office/officeart/2005/8/layout/process1"/>
    <dgm:cxn modelId="{175650FA-8E9A-400A-A225-A608BEDA852C}" type="presParOf" srcId="{5ECD1BBD-92A6-4793-9668-185022EB02D7}" destId="{780AD182-E8F3-4AC6-83CC-48BFCE7EEBB4}" srcOrd="3" destOrd="0" presId="urn:microsoft.com/office/officeart/2005/8/layout/process1"/>
    <dgm:cxn modelId="{1B09AFD2-133E-4C42-8E12-8019BEECE83C}" type="presParOf" srcId="{780AD182-E8F3-4AC6-83CC-48BFCE7EEBB4}" destId="{994FE427-F76C-4C20-83AA-C9F1EB66C33E}" srcOrd="0" destOrd="0" presId="urn:microsoft.com/office/officeart/2005/8/layout/process1"/>
    <dgm:cxn modelId="{8A159122-78D1-4DA3-887B-17CF7E3C0D69}" type="presParOf" srcId="{5ECD1BBD-92A6-4793-9668-185022EB02D7}" destId="{5223362F-FD78-4867-885F-F0DD15C9919E}" srcOrd="4" destOrd="0" presId="urn:microsoft.com/office/officeart/2005/8/layout/process1"/>
    <dgm:cxn modelId="{2D096B65-7928-4737-8D68-C653E5652210}" type="presParOf" srcId="{5ECD1BBD-92A6-4793-9668-185022EB02D7}" destId="{642459C6-F7AD-452B-AC22-0B2AD090A18E}" srcOrd="5" destOrd="0" presId="urn:microsoft.com/office/officeart/2005/8/layout/process1"/>
    <dgm:cxn modelId="{B7B043BD-E0FD-457F-8B5A-07270F48AD3F}" type="presParOf" srcId="{642459C6-F7AD-452B-AC22-0B2AD090A18E}" destId="{21585852-4D35-4B3D-80DC-4FE159FD44C0}" srcOrd="0" destOrd="0" presId="urn:microsoft.com/office/officeart/2005/8/layout/process1"/>
    <dgm:cxn modelId="{3D8911C1-36ED-425B-AB8D-958EF57FD4E1}" type="presParOf" srcId="{5ECD1BBD-92A6-4793-9668-185022EB02D7}" destId="{1C5D696A-4B72-4C94-8874-C08F654B6D25}"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38772-5E71-43AD-8E00-6513294A20FF}">
      <dsp:nvSpPr>
        <dsp:cNvPr id="0" name=""/>
        <dsp:cNvSpPr/>
      </dsp:nvSpPr>
      <dsp:spPr>
        <a:xfrm>
          <a:off x="617219" y="0"/>
          <a:ext cx="6995160" cy="51054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A46090-50DA-48C0-8841-99CC14D45806}">
      <dsp:nvSpPr>
        <dsp:cNvPr id="0" name=""/>
        <dsp:cNvSpPr/>
      </dsp:nvSpPr>
      <dsp:spPr>
        <a:xfrm>
          <a:off x="3616"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Envision</a:t>
          </a:r>
          <a:r>
            <a:rPr lang="en-US" sz="1400" kern="1200" dirty="0"/>
            <a:t> : Determine the product vision, project scope, project community, how the team will work together</a:t>
          </a:r>
        </a:p>
      </dsp:txBody>
      <dsp:txXfrm>
        <a:off x="80805" y="1608809"/>
        <a:ext cx="1426846" cy="1887782"/>
      </dsp:txXfrm>
    </dsp:sp>
    <dsp:sp modelId="{5AA8ACA4-8140-4FEB-A55D-C2E191A5FFD8}">
      <dsp:nvSpPr>
        <dsp:cNvPr id="0" name=""/>
        <dsp:cNvSpPr/>
      </dsp:nvSpPr>
      <dsp:spPr>
        <a:xfrm>
          <a:off x="1663902"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Speculate</a:t>
          </a:r>
          <a:r>
            <a:rPr lang="en-US" sz="1400" kern="1200" dirty="0"/>
            <a:t>: Develop feature-based release, milestone, and iteration plan to deliver on the vision</a:t>
          </a:r>
        </a:p>
      </dsp:txBody>
      <dsp:txXfrm>
        <a:off x="1741091" y="1608809"/>
        <a:ext cx="1426846" cy="1887782"/>
      </dsp:txXfrm>
    </dsp:sp>
    <dsp:sp modelId="{1AD01293-9483-4B71-8CD9-C025D2408D97}">
      <dsp:nvSpPr>
        <dsp:cNvPr id="0" name=""/>
        <dsp:cNvSpPr/>
      </dsp:nvSpPr>
      <dsp:spPr>
        <a:xfrm>
          <a:off x="3324187"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Explore</a:t>
          </a:r>
          <a:r>
            <a:rPr lang="en-US" sz="1400" kern="1200" dirty="0"/>
            <a:t>  : </a:t>
          </a:r>
        </a:p>
        <a:p>
          <a:pPr marL="0" lvl="0" indent="0" algn="ctr" defTabSz="622300" rtl="0">
            <a:lnSpc>
              <a:spcPct val="90000"/>
            </a:lnSpc>
            <a:spcBef>
              <a:spcPct val="0"/>
            </a:spcBef>
            <a:spcAft>
              <a:spcPct val="35000"/>
            </a:spcAft>
            <a:buNone/>
          </a:pPr>
          <a:r>
            <a:rPr lang="en-US" sz="1400" kern="1200" dirty="0"/>
            <a:t>Deliver tested features in short timeframe, constantly seeking to reduce the risk of the project</a:t>
          </a:r>
        </a:p>
      </dsp:txBody>
      <dsp:txXfrm>
        <a:off x="3401376" y="1608809"/>
        <a:ext cx="1426846" cy="1887782"/>
      </dsp:txXfrm>
    </dsp:sp>
    <dsp:sp modelId="{0BB445A1-B532-468C-A384-4B11706B8B19}">
      <dsp:nvSpPr>
        <dsp:cNvPr id="0" name=""/>
        <dsp:cNvSpPr/>
      </dsp:nvSpPr>
      <dsp:spPr>
        <a:xfrm>
          <a:off x="4984473"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Adapt</a:t>
          </a:r>
          <a:r>
            <a:rPr lang="en-US" sz="1400" kern="1200" dirty="0"/>
            <a:t>  : </a:t>
          </a:r>
        </a:p>
        <a:p>
          <a:pPr marL="0" lvl="0" indent="0" algn="ctr" defTabSz="622300" rtl="0">
            <a:lnSpc>
              <a:spcPct val="90000"/>
            </a:lnSpc>
            <a:spcBef>
              <a:spcPct val="0"/>
            </a:spcBef>
            <a:spcAft>
              <a:spcPct val="35000"/>
            </a:spcAft>
            <a:buNone/>
          </a:pPr>
          <a:r>
            <a:rPr lang="en-US" sz="1400" kern="1200" dirty="0"/>
            <a:t>Review the delivered results, the current situation, team’s performance and adapt as necessary</a:t>
          </a:r>
        </a:p>
      </dsp:txBody>
      <dsp:txXfrm>
        <a:off x="5061662" y="1608809"/>
        <a:ext cx="1426846" cy="1887782"/>
      </dsp:txXfrm>
    </dsp:sp>
    <dsp:sp modelId="{C2D5FD09-A9AC-484D-B12F-6672D6E46DEB}">
      <dsp:nvSpPr>
        <dsp:cNvPr id="0" name=""/>
        <dsp:cNvSpPr/>
      </dsp:nvSpPr>
      <dsp:spPr>
        <a:xfrm>
          <a:off x="6644759"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Close</a:t>
          </a:r>
          <a:r>
            <a:rPr lang="en-US" sz="1400" kern="1200" dirty="0"/>
            <a:t> : </a:t>
          </a:r>
        </a:p>
        <a:p>
          <a:pPr marL="0" lvl="0" indent="0" algn="ctr" defTabSz="622300" rtl="0">
            <a:lnSpc>
              <a:spcPct val="90000"/>
            </a:lnSpc>
            <a:spcBef>
              <a:spcPct val="0"/>
            </a:spcBef>
            <a:spcAft>
              <a:spcPct val="35000"/>
            </a:spcAft>
            <a:buNone/>
          </a:pPr>
          <a:r>
            <a:rPr lang="en-US" sz="1400" kern="1200" dirty="0"/>
            <a:t>Conclude the project, pass along key learning and celebrate</a:t>
          </a:r>
        </a:p>
      </dsp:txBody>
      <dsp:txXfrm>
        <a:off x="6721948" y="1608809"/>
        <a:ext cx="1426846" cy="18877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C638D-B873-415F-AFF8-55B511D186A8}">
      <dsp:nvSpPr>
        <dsp:cNvPr id="0" name=""/>
        <dsp:cNvSpPr/>
      </dsp:nvSpPr>
      <dsp:spPr>
        <a:xfrm>
          <a:off x="0" y="4510928"/>
          <a:ext cx="8229600" cy="59205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Coordinator need to type all these estimates into computer and share with project manager</a:t>
          </a:r>
        </a:p>
      </dsp:txBody>
      <dsp:txXfrm>
        <a:off x="0" y="4510928"/>
        <a:ext cx="8229600" cy="592056"/>
      </dsp:txXfrm>
    </dsp:sp>
    <dsp:sp modelId="{C8A66D2F-03A4-4124-9BDB-EBF26A4701C4}">
      <dsp:nvSpPr>
        <dsp:cNvPr id="0" name=""/>
        <dsp:cNvSpPr/>
      </dsp:nvSpPr>
      <dsp:spPr>
        <a:xfrm rot="10800000">
          <a:off x="0" y="3609225"/>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After the session is over they need to group these cards in 5 or more groups like smallest, minor, medium, larger, largest </a:t>
          </a:r>
        </a:p>
      </dsp:txBody>
      <dsp:txXfrm rot="10800000">
        <a:off x="0" y="3609225"/>
        <a:ext cx="8229600" cy="591670"/>
      </dsp:txXfrm>
    </dsp:sp>
    <dsp:sp modelId="{B50D757F-222E-4FB4-A9FF-F9E251F99F41}">
      <dsp:nvSpPr>
        <dsp:cNvPr id="0" name=""/>
        <dsp:cNvSpPr/>
      </dsp:nvSpPr>
      <dsp:spPr>
        <a:xfrm rot="10800000">
          <a:off x="0" y="2707522"/>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If they are not able to understand any card ever after discussion with product owner they can move the card into </a:t>
          </a:r>
          <a:r>
            <a:rPr lang="en-US" sz="1800" u="sng" kern="1200" dirty="0"/>
            <a:t>Questionable column</a:t>
          </a:r>
        </a:p>
      </dsp:txBody>
      <dsp:txXfrm rot="10800000">
        <a:off x="0" y="2707522"/>
        <a:ext cx="8229600" cy="591670"/>
      </dsp:txXfrm>
    </dsp:sp>
    <dsp:sp modelId="{73B993CD-9135-4460-ADED-31337358CA1A}">
      <dsp:nvSpPr>
        <dsp:cNvPr id="0" name=""/>
        <dsp:cNvSpPr/>
      </dsp:nvSpPr>
      <dsp:spPr>
        <a:xfrm rot="10800000">
          <a:off x="0" y="1805820"/>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Estimators starts reading card and arranging them on the wall. If required they can discuss in private with product owner</a:t>
          </a:r>
        </a:p>
      </dsp:txBody>
      <dsp:txXfrm rot="10800000">
        <a:off x="0" y="1805820"/>
        <a:ext cx="8229600" cy="591670"/>
      </dsp:txXfrm>
    </dsp:sp>
    <dsp:sp modelId="{704E06DE-23B6-4004-9CFE-B272D1889B5A}">
      <dsp:nvSpPr>
        <dsp:cNvPr id="0" name=""/>
        <dsp:cNvSpPr/>
      </dsp:nvSpPr>
      <dsp:spPr>
        <a:xfrm rot="10800000">
          <a:off x="0" y="904117"/>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a:lnSpc>
              <a:spcPct val="90000"/>
            </a:lnSpc>
            <a:spcBef>
              <a:spcPct val="0"/>
            </a:spcBef>
            <a:spcAft>
              <a:spcPct val="35000"/>
            </a:spcAft>
            <a:buNone/>
          </a:pPr>
          <a:r>
            <a:rPr lang="en-US" sz="1200" kern="1200" dirty="0"/>
            <a:t>Set the ground rule of estimation session. Like it is mute session so we should not talk at all. All cards which are put on table need to be arranged on wall from left to right in terms of their relative size. You can shift position of cards from left to right or vice versa put by other member but </a:t>
          </a:r>
          <a:r>
            <a:rPr lang="en-US" sz="1200" b="1" u="sng" kern="1200" dirty="0"/>
            <a:t>without</a:t>
          </a:r>
          <a:r>
            <a:rPr lang="en-US" sz="1200" kern="1200" dirty="0"/>
            <a:t> talking, convincing anybody, arguing or any kind of body language.</a:t>
          </a:r>
        </a:p>
      </dsp:txBody>
      <dsp:txXfrm rot="10800000">
        <a:off x="0" y="904117"/>
        <a:ext cx="8229600" cy="591670"/>
      </dsp:txXfrm>
    </dsp:sp>
    <dsp:sp modelId="{3824854D-16C4-4FDC-A11A-42CD5E3F86FA}">
      <dsp:nvSpPr>
        <dsp:cNvPr id="0" name=""/>
        <dsp:cNvSpPr/>
      </dsp:nvSpPr>
      <dsp:spPr>
        <a:xfrm rot="10800000">
          <a:off x="0" y="2414"/>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Facilitator writes “smallest” at extreme left end of magnetic board  and “largest” at extreme right of magnetic board</a:t>
          </a:r>
        </a:p>
      </dsp:txBody>
      <dsp:txXfrm rot="10800000">
        <a:off x="0" y="2414"/>
        <a:ext cx="8229600" cy="59167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A0E86-2D9E-4A5D-B680-594E36B70CC8}">
      <dsp:nvSpPr>
        <dsp:cNvPr id="0" name=""/>
        <dsp:cNvSpPr/>
      </dsp:nvSpPr>
      <dsp:spPr>
        <a:xfrm>
          <a:off x="617219" y="0"/>
          <a:ext cx="6995160" cy="51054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1B242D-1A0E-4C17-B78C-F40CE98E3EEE}">
      <dsp:nvSpPr>
        <dsp:cNvPr id="0" name=""/>
        <dsp:cNvSpPr/>
      </dsp:nvSpPr>
      <dsp:spPr>
        <a:xfrm>
          <a:off x="2260"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Product owner is ready with prioritized product backlog (prioritization is done based on business value)</a:t>
          </a:r>
        </a:p>
      </dsp:txBody>
      <dsp:txXfrm>
        <a:off x="66502" y="1595862"/>
        <a:ext cx="1187528" cy="1913676"/>
      </dsp:txXfrm>
    </dsp:sp>
    <dsp:sp modelId="{D9B0ABC3-1758-42D8-A3E6-6AD8F60ADB20}">
      <dsp:nvSpPr>
        <dsp:cNvPr id="0" name=""/>
        <dsp:cNvSpPr/>
      </dsp:nvSpPr>
      <dsp:spPr>
        <a:xfrm>
          <a:off x="1384073"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Product owner defined release goals</a:t>
          </a:r>
        </a:p>
      </dsp:txBody>
      <dsp:txXfrm>
        <a:off x="1448315" y="1595862"/>
        <a:ext cx="1187528" cy="1913676"/>
      </dsp:txXfrm>
    </dsp:sp>
    <dsp:sp modelId="{67733882-565C-437A-8041-5CA4755D8842}">
      <dsp:nvSpPr>
        <dsp:cNvPr id="0" name=""/>
        <dsp:cNvSpPr/>
      </dsp:nvSpPr>
      <dsp:spPr>
        <a:xfrm>
          <a:off x="2765886"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During release planning  product owner picks up only those user stories and features which helps him achieving release goals</a:t>
          </a:r>
        </a:p>
      </dsp:txBody>
      <dsp:txXfrm>
        <a:off x="2830128" y="1595862"/>
        <a:ext cx="1187528" cy="1913676"/>
      </dsp:txXfrm>
    </dsp:sp>
    <dsp:sp modelId="{E20B0CB9-2AB2-4AB9-9F33-2DE6A36BE41F}">
      <dsp:nvSpPr>
        <dsp:cNvPr id="0" name=""/>
        <dsp:cNvSpPr/>
      </dsp:nvSpPr>
      <dsp:spPr>
        <a:xfrm>
          <a:off x="4147700"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All the selected user stories are pushed into release backlog</a:t>
          </a:r>
        </a:p>
      </dsp:txBody>
      <dsp:txXfrm>
        <a:off x="4211942" y="1595862"/>
        <a:ext cx="1187528" cy="1913676"/>
      </dsp:txXfrm>
    </dsp:sp>
    <dsp:sp modelId="{CFA9E717-2C07-4289-9ABB-D9CDEEEB1F7C}">
      <dsp:nvSpPr>
        <dsp:cNvPr id="0" name=""/>
        <dsp:cNvSpPr/>
      </dsp:nvSpPr>
      <dsp:spPr>
        <a:xfrm>
          <a:off x="5529513"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User stories in release backlog are </a:t>
          </a:r>
          <a:r>
            <a:rPr lang="en-US" sz="1300" u="sng" kern="1200" dirty="0"/>
            <a:t>size estimated </a:t>
          </a:r>
          <a:r>
            <a:rPr lang="en-US" sz="1300" kern="1200" dirty="0"/>
            <a:t>using agile estimation techniques like story points</a:t>
          </a:r>
        </a:p>
      </dsp:txBody>
      <dsp:txXfrm>
        <a:off x="5593755" y="1595862"/>
        <a:ext cx="1187528" cy="1913676"/>
      </dsp:txXfrm>
    </dsp:sp>
    <dsp:sp modelId="{55A59AF0-37E7-4AD8-A3D8-2B89B47F36DF}">
      <dsp:nvSpPr>
        <dsp:cNvPr id="0" name=""/>
        <dsp:cNvSpPr/>
      </dsp:nvSpPr>
      <dsp:spPr>
        <a:xfrm>
          <a:off x="6911326"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User stories in release backlog are again prioritized. It helps in creating number of iterations and iteration plan.</a:t>
          </a:r>
        </a:p>
      </dsp:txBody>
      <dsp:txXfrm>
        <a:off x="6975568" y="1595862"/>
        <a:ext cx="1187528" cy="191367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37DD7-9D43-4047-960B-D3A3786F733E}">
      <dsp:nvSpPr>
        <dsp:cNvPr id="0" name=""/>
        <dsp:cNvSpPr/>
      </dsp:nvSpPr>
      <dsp:spPr>
        <a:xfrm>
          <a:off x="617219" y="0"/>
          <a:ext cx="6995160" cy="51054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5CD41-9EAF-4C11-BE80-8E71B1CF7BE5}">
      <dsp:nvSpPr>
        <dsp:cNvPr id="0" name=""/>
        <dsp:cNvSpPr/>
      </dsp:nvSpPr>
      <dsp:spPr>
        <a:xfrm>
          <a:off x="3616"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Product owner defines Iteration Goal</a:t>
          </a:r>
        </a:p>
      </dsp:txBody>
      <dsp:txXfrm>
        <a:off x="80805" y="1608809"/>
        <a:ext cx="1426846" cy="1887782"/>
      </dsp:txXfrm>
    </dsp:sp>
    <dsp:sp modelId="{9BB41FA7-C040-4C0A-8660-D1357B660BDE}">
      <dsp:nvSpPr>
        <dsp:cNvPr id="0" name=""/>
        <dsp:cNvSpPr/>
      </dsp:nvSpPr>
      <dsp:spPr>
        <a:xfrm>
          <a:off x="1663902"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User stories to be completed in an iteration is prioritized and selected by product owner. Agile team helps him in prioritizing technically related user stories.</a:t>
          </a:r>
        </a:p>
      </dsp:txBody>
      <dsp:txXfrm>
        <a:off x="1741091" y="1608809"/>
        <a:ext cx="1426846" cy="1887782"/>
      </dsp:txXfrm>
    </dsp:sp>
    <dsp:sp modelId="{F124655F-3D60-4E4C-B413-59F751AC8C0F}">
      <dsp:nvSpPr>
        <dsp:cNvPr id="0" name=""/>
        <dsp:cNvSpPr/>
      </dsp:nvSpPr>
      <dsp:spPr>
        <a:xfrm>
          <a:off x="3324187"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Team picks selected user story and identifies task to be done in order to complete selected user story. All the identified tasked are pushed into Iteration Backlog. Mostly these will be programmer-centric tasks. Consider definition of “done”.</a:t>
          </a:r>
        </a:p>
      </dsp:txBody>
      <dsp:txXfrm>
        <a:off x="3401376" y="1608809"/>
        <a:ext cx="1426846" cy="1887782"/>
      </dsp:txXfrm>
    </dsp:sp>
    <dsp:sp modelId="{62E2E538-35EA-4709-B13E-8D21C3597D5A}">
      <dsp:nvSpPr>
        <dsp:cNvPr id="0" name=""/>
        <dsp:cNvSpPr/>
      </dsp:nvSpPr>
      <dsp:spPr>
        <a:xfrm>
          <a:off x="4984473"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u="sng" kern="1200" dirty="0"/>
            <a:t>Effort estimate </a:t>
          </a:r>
          <a:r>
            <a:rPr lang="en-US" sz="1400" kern="1200" dirty="0"/>
            <a:t>of each task is completed by team member using their experience</a:t>
          </a:r>
        </a:p>
      </dsp:txBody>
      <dsp:txXfrm>
        <a:off x="5061662" y="1608809"/>
        <a:ext cx="1426846" cy="1887782"/>
      </dsp:txXfrm>
    </dsp:sp>
    <dsp:sp modelId="{1BD09208-C99B-4A8F-B1D1-A97E9C98A55B}">
      <dsp:nvSpPr>
        <dsp:cNvPr id="0" name=""/>
        <dsp:cNvSpPr/>
      </dsp:nvSpPr>
      <dsp:spPr>
        <a:xfrm>
          <a:off x="6644759"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During planning team stop pushing tasks into iteration backlog when number of hours available for the iteration are exhausted</a:t>
          </a:r>
        </a:p>
      </dsp:txBody>
      <dsp:txXfrm>
        <a:off x="6721948" y="1608809"/>
        <a:ext cx="1426846" cy="188778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81120-9447-4A53-8433-B3E7E8C11E0E}">
      <dsp:nvSpPr>
        <dsp:cNvPr id="0" name=""/>
        <dsp:cNvSpPr/>
      </dsp:nvSpPr>
      <dsp:spPr>
        <a:xfrm>
          <a:off x="39" y="258059"/>
          <a:ext cx="3738748" cy="460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kern="1200" dirty="0"/>
            <a:t>Cost of conformance</a:t>
          </a:r>
        </a:p>
      </dsp:txBody>
      <dsp:txXfrm>
        <a:off x="39" y="258059"/>
        <a:ext cx="3738748" cy="460800"/>
      </dsp:txXfrm>
    </dsp:sp>
    <dsp:sp modelId="{21D40FE3-574C-4F6D-A809-5472D11A2F83}">
      <dsp:nvSpPr>
        <dsp:cNvPr id="0" name=""/>
        <dsp:cNvSpPr/>
      </dsp:nvSpPr>
      <dsp:spPr>
        <a:xfrm>
          <a:off x="39" y="718860"/>
          <a:ext cx="3738748" cy="412848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Appraisal Costs</a:t>
          </a:r>
        </a:p>
        <a:p>
          <a:pPr marL="342900" lvl="2" indent="-171450" algn="l" defTabSz="711200" rtl="0">
            <a:lnSpc>
              <a:spcPct val="90000"/>
            </a:lnSpc>
            <a:spcBef>
              <a:spcPct val="0"/>
            </a:spcBef>
            <a:spcAft>
              <a:spcPct val="15000"/>
            </a:spcAft>
            <a:buChar char="•"/>
          </a:pPr>
          <a:r>
            <a:rPr lang="en-US" sz="1600" kern="1200" dirty="0"/>
            <a:t>checking &amp; Testing Purchased Goods</a:t>
          </a:r>
        </a:p>
        <a:p>
          <a:pPr marL="342900" lvl="2" indent="-171450" algn="l" defTabSz="711200" rtl="0">
            <a:lnSpc>
              <a:spcPct val="90000"/>
            </a:lnSpc>
            <a:spcBef>
              <a:spcPct val="0"/>
            </a:spcBef>
            <a:spcAft>
              <a:spcPct val="15000"/>
            </a:spcAft>
            <a:buChar char="•"/>
          </a:pPr>
          <a:r>
            <a:rPr lang="en-US" sz="1600" kern="1200" dirty="0"/>
            <a:t>In-process and Final Inspection Testing</a:t>
          </a:r>
        </a:p>
        <a:p>
          <a:pPr marL="342900" lvl="2" indent="-171450" algn="l" defTabSz="711200" rtl="0">
            <a:lnSpc>
              <a:spcPct val="90000"/>
            </a:lnSpc>
            <a:spcBef>
              <a:spcPct val="0"/>
            </a:spcBef>
            <a:spcAft>
              <a:spcPct val="15000"/>
            </a:spcAft>
            <a:buChar char="•"/>
          </a:pPr>
          <a:r>
            <a:rPr lang="en-US" sz="1600" kern="1200" dirty="0"/>
            <a:t>Field Testing</a:t>
          </a:r>
        </a:p>
        <a:p>
          <a:pPr marL="342900" lvl="2" indent="-171450" algn="l" defTabSz="711200" rtl="0">
            <a:lnSpc>
              <a:spcPct val="90000"/>
            </a:lnSpc>
            <a:spcBef>
              <a:spcPct val="0"/>
            </a:spcBef>
            <a:spcAft>
              <a:spcPct val="15000"/>
            </a:spcAft>
            <a:buChar char="•"/>
          </a:pPr>
          <a:r>
            <a:rPr lang="en-US" sz="1600" kern="1200" dirty="0"/>
            <a:t>Product, Process and Service Audits</a:t>
          </a:r>
        </a:p>
        <a:p>
          <a:pPr marL="342900" lvl="2" indent="-171450" algn="l" defTabSz="711200" rtl="0">
            <a:lnSpc>
              <a:spcPct val="90000"/>
            </a:lnSpc>
            <a:spcBef>
              <a:spcPct val="0"/>
            </a:spcBef>
            <a:spcAft>
              <a:spcPct val="15000"/>
            </a:spcAft>
            <a:buChar char="•"/>
          </a:pPr>
          <a:r>
            <a:rPr lang="en-US" sz="1600" kern="1200" dirty="0"/>
            <a:t>Calibration of Measuring and Test Equipment</a:t>
          </a:r>
        </a:p>
        <a:p>
          <a:pPr marL="171450" lvl="1" indent="-171450" algn="l" defTabSz="711200" rtl="0">
            <a:lnSpc>
              <a:spcPct val="90000"/>
            </a:lnSpc>
            <a:spcBef>
              <a:spcPct val="0"/>
            </a:spcBef>
            <a:spcAft>
              <a:spcPct val="15000"/>
            </a:spcAft>
            <a:buChar char="•"/>
          </a:pPr>
          <a:r>
            <a:rPr lang="en-US" sz="1600" kern="1200" dirty="0"/>
            <a:t>Prevention Costs</a:t>
          </a:r>
        </a:p>
        <a:p>
          <a:pPr marL="342900" lvl="2" indent="-171450" algn="l" defTabSz="711200" rtl="0">
            <a:lnSpc>
              <a:spcPct val="90000"/>
            </a:lnSpc>
            <a:spcBef>
              <a:spcPct val="0"/>
            </a:spcBef>
            <a:spcAft>
              <a:spcPct val="15000"/>
            </a:spcAft>
            <a:buChar char="•"/>
          </a:pPr>
          <a:r>
            <a:rPr lang="en-US" sz="1600" kern="1200" dirty="0"/>
            <a:t>Capability Evaluation</a:t>
          </a:r>
        </a:p>
        <a:p>
          <a:pPr marL="342900" lvl="2" indent="-171450" algn="l" defTabSz="711200" rtl="0">
            <a:lnSpc>
              <a:spcPct val="90000"/>
            </a:lnSpc>
            <a:spcBef>
              <a:spcPct val="0"/>
            </a:spcBef>
            <a:spcAft>
              <a:spcPct val="15000"/>
            </a:spcAft>
            <a:buChar char="•"/>
          </a:pPr>
          <a:r>
            <a:rPr lang="en-US" sz="1600" kern="1200" dirty="0"/>
            <a:t>Error Proofing</a:t>
          </a:r>
        </a:p>
        <a:p>
          <a:pPr marL="342900" lvl="2" indent="-171450" algn="l" defTabSz="711200" rtl="0">
            <a:lnSpc>
              <a:spcPct val="90000"/>
            </a:lnSpc>
            <a:spcBef>
              <a:spcPct val="0"/>
            </a:spcBef>
            <a:spcAft>
              <a:spcPct val="15000"/>
            </a:spcAft>
            <a:buChar char="•"/>
          </a:pPr>
          <a:r>
            <a:rPr lang="en-US" sz="1600" kern="1200" dirty="0"/>
            <a:t>Quality Planning</a:t>
          </a:r>
        </a:p>
        <a:p>
          <a:pPr marL="342900" lvl="2" indent="-171450" algn="l" defTabSz="711200" rtl="0">
            <a:lnSpc>
              <a:spcPct val="90000"/>
            </a:lnSpc>
            <a:spcBef>
              <a:spcPct val="0"/>
            </a:spcBef>
            <a:spcAft>
              <a:spcPct val="15000"/>
            </a:spcAft>
            <a:buChar char="•"/>
          </a:pPr>
          <a:r>
            <a:rPr lang="en-US" sz="1600" kern="1200" dirty="0"/>
            <a:t>New Product Review</a:t>
          </a:r>
        </a:p>
        <a:p>
          <a:pPr marL="342900" lvl="2" indent="-171450" algn="l" defTabSz="711200" rtl="0">
            <a:lnSpc>
              <a:spcPct val="90000"/>
            </a:lnSpc>
            <a:spcBef>
              <a:spcPct val="0"/>
            </a:spcBef>
            <a:spcAft>
              <a:spcPct val="15000"/>
            </a:spcAft>
            <a:buChar char="•"/>
          </a:pPr>
          <a:r>
            <a:rPr lang="en-US" sz="1600" kern="1200" dirty="0"/>
            <a:t>Quality Improvement Project</a:t>
          </a:r>
        </a:p>
        <a:p>
          <a:pPr marL="342900" lvl="2" indent="-171450" algn="l" defTabSz="711200" rtl="0">
            <a:lnSpc>
              <a:spcPct val="90000"/>
            </a:lnSpc>
            <a:spcBef>
              <a:spcPct val="0"/>
            </a:spcBef>
            <a:spcAft>
              <a:spcPct val="15000"/>
            </a:spcAft>
            <a:buChar char="•"/>
          </a:pPr>
          <a:r>
            <a:rPr lang="en-US" sz="1600" kern="1200" dirty="0"/>
            <a:t>Quality Education and Training</a:t>
          </a:r>
        </a:p>
        <a:p>
          <a:pPr marL="342900" lvl="2" indent="-171450" algn="l" defTabSz="711200" rtl="0">
            <a:lnSpc>
              <a:spcPct val="90000"/>
            </a:lnSpc>
            <a:spcBef>
              <a:spcPct val="0"/>
            </a:spcBef>
            <a:spcAft>
              <a:spcPct val="15000"/>
            </a:spcAft>
            <a:buChar char="•"/>
          </a:pPr>
          <a:r>
            <a:rPr lang="en-US" sz="1600" kern="1200" dirty="0"/>
            <a:t>Supplier Evaluation</a:t>
          </a:r>
        </a:p>
      </dsp:txBody>
      <dsp:txXfrm>
        <a:off x="39" y="718860"/>
        <a:ext cx="3738748" cy="4128480"/>
      </dsp:txXfrm>
    </dsp:sp>
    <dsp:sp modelId="{B4192E31-D16F-41E6-A191-6030404E3BEB}">
      <dsp:nvSpPr>
        <dsp:cNvPr id="0" name=""/>
        <dsp:cNvSpPr/>
      </dsp:nvSpPr>
      <dsp:spPr>
        <a:xfrm>
          <a:off x="4262212" y="258059"/>
          <a:ext cx="3738748" cy="460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kern="1200" dirty="0"/>
            <a:t>Cost of nonconformance</a:t>
          </a:r>
        </a:p>
      </dsp:txBody>
      <dsp:txXfrm>
        <a:off x="4262212" y="258059"/>
        <a:ext cx="3738748" cy="460800"/>
      </dsp:txXfrm>
    </dsp:sp>
    <dsp:sp modelId="{9E9E5AAE-4685-41DE-8C4E-BD0763293406}">
      <dsp:nvSpPr>
        <dsp:cNvPr id="0" name=""/>
        <dsp:cNvSpPr/>
      </dsp:nvSpPr>
      <dsp:spPr>
        <a:xfrm>
          <a:off x="4262212" y="718860"/>
          <a:ext cx="3738748" cy="412848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Internal Failure Costs</a:t>
          </a:r>
        </a:p>
        <a:p>
          <a:pPr marL="342900" lvl="2" indent="-171450" algn="l" defTabSz="711200" rtl="0">
            <a:lnSpc>
              <a:spcPct val="90000"/>
            </a:lnSpc>
            <a:spcBef>
              <a:spcPct val="0"/>
            </a:spcBef>
            <a:spcAft>
              <a:spcPct val="15000"/>
            </a:spcAft>
            <a:buChar char="•"/>
          </a:pPr>
          <a:r>
            <a:rPr lang="en-US" sz="1600" kern="1200" dirty="0"/>
            <a:t>Re-design</a:t>
          </a:r>
        </a:p>
        <a:p>
          <a:pPr marL="342900" lvl="2" indent="-171450" algn="l" defTabSz="711200" rtl="0">
            <a:lnSpc>
              <a:spcPct val="90000"/>
            </a:lnSpc>
            <a:spcBef>
              <a:spcPct val="0"/>
            </a:spcBef>
            <a:spcAft>
              <a:spcPct val="15000"/>
            </a:spcAft>
            <a:buChar char="•"/>
          </a:pPr>
          <a:r>
            <a:rPr lang="en-US" sz="1600" kern="1200" dirty="0"/>
            <a:t>Downtime</a:t>
          </a:r>
        </a:p>
        <a:p>
          <a:pPr marL="342900" lvl="2" indent="-171450" algn="l" defTabSz="711200" rtl="0">
            <a:lnSpc>
              <a:spcPct val="90000"/>
            </a:lnSpc>
            <a:spcBef>
              <a:spcPct val="0"/>
            </a:spcBef>
            <a:spcAft>
              <a:spcPct val="15000"/>
            </a:spcAft>
            <a:buChar char="•"/>
          </a:pPr>
          <a:r>
            <a:rPr lang="en-US" sz="1600" kern="1200" dirty="0"/>
            <a:t>Re-testing</a:t>
          </a:r>
        </a:p>
        <a:p>
          <a:pPr marL="342900" lvl="2" indent="-171450" algn="l" defTabSz="711200" rtl="0">
            <a:lnSpc>
              <a:spcPct val="90000"/>
            </a:lnSpc>
            <a:spcBef>
              <a:spcPct val="0"/>
            </a:spcBef>
            <a:spcAft>
              <a:spcPct val="15000"/>
            </a:spcAft>
            <a:buChar char="•"/>
          </a:pPr>
          <a:r>
            <a:rPr lang="en-US" sz="1600" kern="1200" dirty="0"/>
            <a:t>Shortages</a:t>
          </a:r>
        </a:p>
        <a:p>
          <a:pPr marL="342900" lvl="2" indent="-171450" algn="l" defTabSz="711200" rtl="0">
            <a:lnSpc>
              <a:spcPct val="90000"/>
            </a:lnSpc>
            <a:spcBef>
              <a:spcPct val="0"/>
            </a:spcBef>
            <a:spcAft>
              <a:spcPct val="15000"/>
            </a:spcAft>
            <a:buChar char="•"/>
          </a:pPr>
          <a:r>
            <a:rPr lang="en-US" sz="1600" kern="1200" dirty="0"/>
            <a:t>Delays</a:t>
          </a:r>
        </a:p>
        <a:p>
          <a:pPr marL="342900" lvl="2" indent="-171450" algn="l" defTabSz="711200" rtl="0">
            <a:lnSpc>
              <a:spcPct val="90000"/>
            </a:lnSpc>
            <a:spcBef>
              <a:spcPct val="0"/>
            </a:spcBef>
            <a:spcAft>
              <a:spcPct val="15000"/>
            </a:spcAft>
            <a:buChar char="•"/>
          </a:pPr>
          <a:r>
            <a:rPr lang="en-US" sz="1600" kern="1200" dirty="0"/>
            <a:t>Rework</a:t>
          </a:r>
        </a:p>
        <a:p>
          <a:pPr marL="342900" lvl="2" indent="-171450" algn="l" defTabSz="711200" rtl="0">
            <a:lnSpc>
              <a:spcPct val="90000"/>
            </a:lnSpc>
            <a:spcBef>
              <a:spcPct val="0"/>
            </a:spcBef>
            <a:spcAft>
              <a:spcPct val="15000"/>
            </a:spcAft>
            <a:buChar char="•"/>
          </a:pPr>
          <a:r>
            <a:rPr lang="en-US" sz="1600" kern="1200" dirty="0"/>
            <a:t>Lack of flexibility</a:t>
          </a:r>
        </a:p>
        <a:p>
          <a:pPr marL="171450" lvl="1" indent="-171450" algn="l" defTabSz="711200" rtl="0">
            <a:lnSpc>
              <a:spcPct val="90000"/>
            </a:lnSpc>
            <a:spcBef>
              <a:spcPct val="0"/>
            </a:spcBef>
            <a:spcAft>
              <a:spcPct val="15000"/>
            </a:spcAft>
            <a:buChar char="•"/>
          </a:pPr>
          <a:r>
            <a:rPr lang="en-US" sz="1600" kern="1200" dirty="0"/>
            <a:t>External Failure Costs</a:t>
          </a:r>
        </a:p>
        <a:p>
          <a:pPr marL="342900" lvl="2" indent="-171450" algn="l" defTabSz="711200" rtl="0">
            <a:lnSpc>
              <a:spcPct val="90000"/>
            </a:lnSpc>
            <a:spcBef>
              <a:spcPct val="0"/>
            </a:spcBef>
            <a:spcAft>
              <a:spcPct val="15000"/>
            </a:spcAft>
            <a:buChar char="•"/>
          </a:pPr>
          <a:r>
            <a:rPr lang="en-US" sz="1600" kern="1200" dirty="0"/>
            <a:t>Environmental Costs</a:t>
          </a:r>
        </a:p>
        <a:p>
          <a:pPr marL="342900" lvl="2" indent="-171450" algn="l" defTabSz="711200" rtl="0">
            <a:lnSpc>
              <a:spcPct val="90000"/>
            </a:lnSpc>
            <a:spcBef>
              <a:spcPct val="0"/>
            </a:spcBef>
            <a:spcAft>
              <a:spcPct val="15000"/>
            </a:spcAft>
            <a:buChar char="•"/>
          </a:pPr>
          <a:r>
            <a:rPr lang="en-US" sz="1600" kern="1200" dirty="0"/>
            <a:t>Loss due to Sales Reductions</a:t>
          </a:r>
        </a:p>
        <a:p>
          <a:pPr marL="342900" lvl="2" indent="-171450" algn="l" defTabSz="711200" rtl="0">
            <a:lnSpc>
              <a:spcPct val="90000"/>
            </a:lnSpc>
            <a:spcBef>
              <a:spcPct val="0"/>
            </a:spcBef>
            <a:spcAft>
              <a:spcPct val="15000"/>
            </a:spcAft>
            <a:buChar char="•"/>
          </a:pPr>
          <a:r>
            <a:rPr lang="en-US" sz="1600" kern="1200" dirty="0"/>
            <a:t>Warranties</a:t>
          </a:r>
        </a:p>
        <a:p>
          <a:pPr marL="342900" lvl="2" indent="-171450" algn="l" defTabSz="711200" rtl="0">
            <a:lnSpc>
              <a:spcPct val="90000"/>
            </a:lnSpc>
            <a:spcBef>
              <a:spcPct val="0"/>
            </a:spcBef>
            <a:spcAft>
              <a:spcPct val="15000"/>
            </a:spcAft>
            <a:buChar char="•"/>
          </a:pPr>
          <a:r>
            <a:rPr lang="en-US" sz="1600" kern="1200" dirty="0"/>
            <a:t>Repairing Goods</a:t>
          </a:r>
        </a:p>
        <a:p>
          <a:pPr marL="342900" lvl="2" indent="-171450" algn="l" defTabSz="711200" rtl="0">
            <a:lnSpc>
              <a:spcPct val="90000"/>
            </a:lnSpc>
            <a:spcBef>
              <a:spcPct val="0"/>
            </a:spcBef>
            <a:spcAft>
              <a:spcPct val="15000"/>
            </a:spcAft>
            <a:buChar char="•"/>
          </a:pPr>
          <a:r>
            <a:rPr lang="en-US" sz="1600" kern="1200" dirty="0"/>
            <a:t>Complaints</a:t>
          </a:r>
        </a:p>
      </dsp:txBody>
      <dsp:txXfrm>
        <a:off x="4262212" y="718860"/>
        <a:ext cx="3738748" cy="4128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9637D-497F-4A6B-9BEF-B681D35F4CDE}">
      <dsp:nvSpPr>
        <dsp:cNvPr id="0" name=""/>
        <dsp:cNvSpPr/>
      </dsp:nvSpPr>
      <dsp:spPr>
        <a:xfrm>
          <a:off x="0" y="3479946"/>
          <a:ext cx="8229600" cy="122343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kern="1200" dirty="0"/>
            <a:t>Release Planning</a:t>
          </a:r>
        </a:p>
      </dsp:txBody>
      <dsp:txXfrm>
        <a:off x="0" y="3479946"/>
        <a:ext cx="8229600" cy="1223436"/>
      </dsp:txXfrm>
    </dsp:sp>
    <dsp:sp modelId="{575F12AE-C8B0-4FFF-A488-5D69E89AE106}">
      <dsp:nvSpPr>
        <dsp:cNvPr id="0" name=""/>
        <dsp:cNvSpPr/>
      </dsp:nvSpPr>
      <dsp:spPr>
        <a:xfrm rot="10800000">
          <a:off x="0" y="1599218"/>
          <a:ext cx="8229600" cy="1881646"/>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kern="1200" dirty="0"/>
            <a:t>Project Kickoff</a:t>
          </a:r>
        </a:p>
      </dsp:txBody>
      <dsp:txXfrm rot="10800000">
        <a:off x="0" y="1599218"/>
        <a:ext cx="8229600" cy="1222637"/>
      </dsp:txXfrm>
    </dsp:sp>
    <dsp:sp modelId="{433ED993-73DF-4E74-9AD7-E7815B562117}">
      <dsp:nvSpPr>
        <dsp:cNvPr id="0" name=""/>
        <dsp:cNvSpPr/>
      </dsp:nvSpPr>
      <dsp:spPr>
        <a:xfrm rot="10800000">
          <a:off x="0" y="669433"/>
          <a:ext cx="8229600" cy="791974"/>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Product Backlog</a:t>
          </a:r>
        </a:p>
      </dsp:txBody>
      <dsp:txXfrm rot="10800000">
        <a:off x="0" y="669433"/>
        <a:ext cx="8229600" cy="514601"/>
      </dsp:txXfrm>
    </dsp:sp>
    <dsp:sp modelId="{1C84AC73-079C-4B41-95C3-D38EEEC4239E}">
      <dsp:nvSpPr>
        <dsp:cNvPr id="0" name=""/>
        <dsp:cNvSpPr/>
      </dsp:nvSpPr>
      <dsp:spPr>
        <a:xfrm rot="10800000">
          <a:off x="0" y="0"/>
          <a:ext cx="8229600" cy="807112"/>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Product Vision</a:t>
          </a:r>
        </a:p>
      </dsp:txBody>
      <dsp:txXfrm rot="10800000">
        <a:off x="0" y="0"/>
        <a:ext cx="8229600" cy="5244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95A2E-A3B4-44DE-B8AD-492598C11925}">
      <dsp:nvSpPr>
        <dsp:cNvPr id="0" name=""/>
        <dsp:cNvSpPr/>
      </dsp:nvSpPr>
      <dsp:spPr>
        <a:xfrm rot="5400000">
          <a:off x="1456511" y="-527421"/>
          <a:ext cx="403201"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Define</a:t>
          </a:r>
        </a:p>
      </dsp:txBody>
      <dsp:txXfrm rot="-5400000">
        <a:off x="877824" y="70949"/>
        <a:ext cx="1540893" cy="363835"/>
      </dsp:txXfrm>
    </dsp:sp>
    <dsp:sp modelId="{BCE360B0-5BB2-404D-B99C-83BAB3C402C0}">
      <dsp:nvSpPr>
        <dsp:cNvPr id="0" name=""/>
        <dsp:cNvSpPr/>
      </dsp:nvSpPr>
      <dsp:spPr>
        <a:xfrm>
          <a:off x="0" y="865"/>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rtl="0">
            <a:lnSpc>
              <a:spcPct val="90000"/>
            </a:lnSpc>
            <a:spcBef>
              <a:spcPct val="0"/>
            </a:spcBef>
            <a:spcAft>
              <a:spcPct val="35000"/>
            </a:spcAft>
            <a:buNone/>
          </a:pPr>
          <a:r>
            <a:rPr lang="en-US" sz="1600" kern="1200" dirty="0"/>
            <a:t>Phase1</a:t>
          </a:r>
        </a:p>
      </dsp:txBody>
      <dsp:txXfrm>
        <a:off x="24603" y="25468"/>
        <a:ext cx="828618" cy="454795"/>
      </dsp:txXfrm>
    </dsp:sp>
    <dsp:sp modelId="{0C7A6277-71D8-494C-8505-924EAD28A4F9}">
      <dsp:nvSpPr>
        <dsp:cNvPr id="0" name=""/>
        <dsp:cNvSpPr/>
      </dsp:nvSpPr>
      <dsp:spPr>
        <a:xfrm rot="5400000">
          <a:off x="1456511" y="1780"/>
          <a:ext cx="403201"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Design</a:t>
          </a:r>
        </a:p>
      </dsp:txBody>
      <dsp:txXfrm rot="-5400000">
        <a:off x="877824" y="600151"/>
        <a:ext cx="1540893" cy="363835"/>
      </dsp:txXfrm>
    </dsp:sp>
    <dsp:sp modelId="{130BBA31-C502-4A2B-9D1B-BA6FC370EA4B}">
      <dsp:nvSpPr>
        <dsp:cNvPr id="0" name=""/>
        <dsp:cNvSpPr/>
      </dsp:nvSpPr>
      <dsp:spPr>
        <a:xfrm>
          <a:off x="0" y="530067"/>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rtl="0">
            <a:lnSpc>
              <a:spcPct val="90000"/>
            </a:lnSpc>
            <a:spcBef>
              <a:spcPct val="0"/>
            </a:spcBef>
            <a:spcAft>
              <a:spcPct val="35000"/>
            </a:spcAft>
            <a:buNone/>
          </a:pPr>
          <a:r>
            <a:rPr lang="en-US" sz="1600" kern="1200" dirty="0"/>
            <a:t>Phase2</a:t>
          </a:r>
        </a:p>
      </dsp:txBody>
      <dsp:txXfrm>
        <a:off x="24603" y="554670"/>
        <a:ext cx="828618" cy="454795"/>
      </dsp:txXfrm>
    </dsp:sp>
    <dsp:sp modelId="{2F1DD77E-6CA1-42CF-81D1-FA1AF4321E03}">
      <dsp:nvSpPr>
        <dsp:cNvPr id="0" name=""/>
        <dsp:cNvSpPr/>
      </dsp:nvSpPr>
      <dsp:spPr>
        <a:xfrm rot="5400000">
          <a:off x="1456511" y="530982"/>
          <a:ext cx="403201"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Develop</a:t>
          </a:r>
        </a:p>
      </dsp:txBody>
      <dsp:txXfrm rot="-5400000">
        <a:off x="877824" y="1129353"/>
        <a:ext cx="1540893" cy="363835"/>
      </dsp:txXfrm>
    </dsp:sp>
    <dsp:sp modelId="{620020FA-C224-4389-B0F2-1CFDC8131076}">
      <dsp:nvSpPr>
        <dsp:cNvPr id="0" name=""/>
        <dsp:cNvSpPr/>
      </dsp:nvSpPr>
      <dsp:spPr>
        <a:xfrm>
          <a:off x="0" y="1046523"/>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rtl="0">
            <a:lnSpc>
              <a:spcPct val="90000"/>
            </a:lnSpc>
            <a:spcBef>
              <a:spcPct val="0"/>
            </a:spcBef>
            <a:spcAft>
              <a:spcPct val="35000"/>
            </a:spcAft>
            <a:buNone/>
          </a:pPr>
          <a:r>
            <a:rPr lang="en-US" sz="1600" kern="1200" dirty="0"/>
            <a:t>Phase3</a:t>
          </a:r>
        </a:p>
      </dsp:txBody>
      <dsp:txXfrm>
        <a:off x="24603" y="1071126"/>
        <a:ext cx="828618" cy="454795"/>
      </dsp:txXfrm>
    </dsp:sp>
    <dsp:sp modelId="{CEEF203E-8FC7-4380-B567-F57AF6F15B3D}">
      <dsp:nvSpPr>
        <dsp:cNvPr id="0" name=""/>
        <dsp:cNvSpPr/>
      </dsp:nvSpPr>
      <dsp:spPr>
        <a:xfrm rot="5400000">
          <a:off x="1456511" y="1060184"/>
          <a:ext cx="403201"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Test</a:t>
          </a:r>
        </a:p>
      </dsp:txBody>
      <dsp:txXfrm rot="-5400000">
        <a:off x="877824" y="1658555"/>
        <a:ext cx="1540893" cy="363835"/>
      </dsp:txXfrm>
    </dsp:sp>
    <dsp:sp modelId="{26DEEC52-ECFC-4FAA-AD29-059AA9915336}">
      <dsp:nvSpPr>
        <dsp:cNvPr id="0" name=""/>
        <dsp:cNvSpPr/>
      </dsp:nvSpPr>
      <dsp:spPr>
        <a:xfrm>
          <a:off x="0" y="1575725"/>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rtl="0">
            <a:lnSpc>
              <a:spcPct val="90000"/>
            </a:lnSpc>
            <a:spcBef>
              <a:spcPct val="0"/>
            </a:spcBef>
            <a:spcAft>
              <a:spcPct val="35000"/>
            </a:spcAft>
            <a:buNone/>
          </a:pPr>
          <a:r>
            <a:rPr lang="en-US" sz="1600" kern="1200" dirty="0"/>
            <a:t>Phase4</a:t>
          </a:r>
        </a:p>
      </dsp:txBody>
      <dsp:txXfrm>
        <a:off x="24603" y="1600328"/>
        <a:ext cx="828618" cy="454795"/>
      </dsp:txXfrm>
    </dsp:sp>
    <dsp:sp modelId="{38CA8649-1C1B-4AF7-9FBD-11B90A3DE8FB}">
      <dsp:nvSpPr>
        <dsp:cNvPr id="0" name=""/>
        <dsp:cNvSpPr/>
      </dsp:nvSpPr>
      <dsp:spPr>
        <a:xfrm rot="5400000">
          <a:off x="1456511" y="1589386"/>
          <a:ext cx="403201"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Deploy</a:t>
          </a:r>
        </a:p>
      </dsp:txBody>
      <dsp:txXfrm rot="-5400000">
        <a:off x="877824" y="2187757"/>
        <a:ext cx="1540893" cy="363835"/>
      </dsp:txXfrm>
    </dsp:sp>
    <dsp:sp modelId="{39592A0E-9341-4531-8E64-07DB92F81EC8}">
      <dsp:nvSpPr>
        <dsp:cNvPr id="0" name=""/>
        <dsp:cNvSpPr/>
      </dsp:nvSpPr>
      <dsp:spPr>
        <a:xfrm>
          <a:off x="0" y="2104927"/>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rtl="0">
            <a:lnSpc>
              <a:spcPct val="90000"/>
            </a:lnSpc>
            <a:spcBef>
              <a:spcPct val="0"/>
            </a:spcBef>
            <a:spcAft>
              <a:spcPct val="35000"/>
            </a:spcAft>
            <a:buNone/>
          </a:pPr>
          <a:r>
            <a:rPr lang="en-US" sz="1600" kern="1200" dirty="0"/>
            <a:t>Phase5</a:t>
          </a:r>
        </a:p>
      </dsp:txBody>
      <dsp:txXfrm>
        <a:off x="24603" y="2129530"/>
        <a:ext cx="828618" cy="454795"/>
      </dsp:txXfrm>
    </dsp:sp>
    <dsp:sp modelId="{87AB2F4A-E8D5-4AE0-8C92-7A1B3ACD6A21}">
      <dsp:nvSpPr>
        <dsp:cNvPr id="0" name=""/>
        <dsp:cNvSpPr/>
      </dsp:nvSpPr>
      <dsp:spPr>
        <a:xfrm>
          <a:off x="0" y="2634129"/>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l" defTabSz="466725" rtl="0">
            <a:lnSpc>
              <a:spcPct val="90000"/>
            </a:lnSpc>
            <a:spcBef>
              <a:spcPct val="0"/>
            </a:spcBef>
            <a:spcAft>
              <a:spcPct val="35000"/>
            </a:spcAft>
            <a:buNone/>
          </a:pPr>
          <a:r>
            <a:rPr lang="en-US" sz="1050" b="1" kern="1200" dirty="0"/>
            <a:t>$</a:t>
          </a:r>
        </a:p>
      </dsp:txBody>
      <dsp:txXfrm>
        <a:off x="24603" y="2658732"/>
        <a:ext cx="828618" cy="4547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Iteration-1</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5AAE574E-6CA6-472E-A1BF-DA43B8FF954B}">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Iteration-2</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BFEB82C3-5DF3-4683-956E-EE50AC29D0F3}">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Iteration-3</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06034433-3021-4A37-BFE9-C05F548C2189}">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8972A-4DFD-4476-8A69-A9BB2EC8B7D9}">
      <dsp:nvSpPr>
        <dsp:cNvPr id="0" name=""/>
        <dsp:cNvSpPr/>
      </dsp:nvSpPr>
      <dsp:spPr>
        <a:xfrm>
          <a:off x="41958" y="549"/>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Iteration</a:t>
          </a:r>
        </a:p>
      </dsp:txBody>
      <dsp:txXfrm>
        <a:off x="185691" y="549"/>
        <a:ext cx="1619766" cy="287466"/>
      </dsp:txXfrm>
    </dsp:sp>
    <dsp:sp modelId="{27C8F487-EE83-41A2-B512-FFFE3251CEFC}">
      <dsp:nvSpPr>
        <dsp:cNvPr id="0" name=""/>
        <dsp:cNvSpPr/>
      </dsp:nvSpPr>
      <dsp:spPr>
        <a:xfrm>
          <a:off x="1936794"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Iteration1</a:t>
          </a:r>
        </a:p>
      </dsp:txBody>
      <dsp:txXfrm>
        <a:off x="2056093" y="24984"/>
        <a:ext cx="1344404" cy="238598"/>
      </dsp:txXfrm>
    </dsp:sp>
    <dsp:sp modelId="{E70ADEC8-589A-41E4-A02E-4AF77FD9CCEA}">
      <dsp:nvSpPr>
        <dsp:cNvPr id="0" name=""/>
        <dsp:cNvSpPr/>
      </dsp:nvSpPr>
      <dsp:spPr>
        <a:xfrm>
          <a:off x="3508716"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Iteration2</a:t>
          </a:r>
        </a:p>
      </dsp:txBody>
      <dsp:txXfrm>
        <a:off x="3628015" y="24984"/>
        <a:ext cx="1344404" cy="238598"/>
      </dsp:txXfrm>
    </dsp:sp>
    <dsp:sp modelId="{1014D520-9DEA-483E-B937-886B2D814857}">
      <dsp:nvSpPr>
        <dsp:cNvPr id="0" name=""/>
        <dsp:cNvSpPr/>
      </dsp:nvSpPr>
      <dsp:spPr>
        <a:xfrm>
          <a:off x="5080638"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Iteration3</a:t>
          </a:r>
        </a:p>
      </dsp:txBody>
      <dsp:txXfrm>
        <a:off x="5199937" y="24984"/>
        <a:ext cx="1344404" cy="238598"/>
      </dsp:txXfrm>
    </dsp:sp>
    <dsp:sp modelId="{68AB449E-916F-4DD2-98C4-C03596981EC5}">
      <dsp:nvSpPr>
        <dsp:cNvPr id="0" name=""/>
        <dsp:cNvSpPr/>
      </dsp:nvSpPr>
      <dsp:spPr>
        <a:xfrm>
          <a:off x="41958" y="293356"/>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Define</a:t>
          </a:r>
        </a:p>
      </dsp:txBody>
      <dsp:txXfrm>
        <a:off x="185691" y="293356"/>
        <a:ext cx="1619766" cy="287466"/>
      </dsp:txXfrm>
    </dsp:sp>
    <dsp:sp modelId="{C95B7960-1B7A-48B0-8B5B-B9D3E71B303A}">
      <dsp:nvSpPr>
        <dsp:cNvPr id="0" name=""/>
        <dsp:cNvSpPr/>
      </dsp:nvSpPr>
      <dsp:spPr>
        <a:xfrm>
          <a:off x="1936794"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2056093" y="317790"/>
        <a:ext cx="1344404" cy="238598"/>
      </dsp:txXfrm>
    </dsp:sp>
    <dsp:sp modelId="{C224BBDD-895B-4F73-8FDF-A979433F8155}">
      <dsp:nvSpPr>
        <dsp:cNvPr id="0" name=""/>
        <dsp:cNvSpPr/>
      </dsp:nvSpPr>
      <dsp:spPr>
        <a:xfrm>
          <a:off x="3508716"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3628015" y="317790"/>
        <a:ext cx="1344404" cy="238598"/>
      </dsp:txXfrm>
    </dsp:sp>
    <dsp:sp modelId="{6563D519-1A88-46D1-938C-561FA12FD067}">
      <dsp:nvSpPr>
        <dsp:cNvPr id="0" name=""/>
        <dsp:cNvSpPr/>
      </dsp:nvSpPr>
      <dsp:spPr>
        <a:xfrm>
          <a:off x="5080638"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5199937" y="317790"/>
        <a:ext cx="1344404" cy="238598"/>
      </dsp:txXfrm>
    </dsp:sp>
    <dsp:sp modelId="{F3BD5236-CD4E-4146-B584-25F0DA8B40B3}">
      <dsp:nvSpPr>
        <dsp:cNvPr id="0" name=""/>
        <dsp:cNvSpPr/>
      </dsp:nvSpPr>
      <dsp:spPr>
        <a:xfrm>
          <a:off x="41958" y="586163"/>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Design</a:t>
          </a:r>
        </a:p>
      </dsp:txBody>
      <dsp:txXfrm>
        <a:off x="185691" y="586163"/>
        <a:ext cx="1619766" cy="287466"/>
      </dsp:txXfrm>
    </dsp:sp>
    <dsp:sp modelId="{08479ED7-12CE-4392-93B7-0ABC4B461564}">
      <dsp:nvSpPr>
        <dsp:cNvPr id="0" name=""/>
        <dsp:cNvSpPr/>
      </dsp:nvSpPr>
      <dsp:spPr>
        <a:xfrm>
          <a:off x="1936794"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2056093" y="610597"/>
        <a:ext cx="1344404" cy="238598"/>
      </dsp:txXfrm>
    </dsp:sp>
    <dsp:sp modelId="{7C8E9320-7E8C-4C65-9D05-3D161115984B}">
      <dsp:nvSpPr>
        <dsp:cNvPr id="0" name=""/>
        <dsp:cNvSpPr/>
      </dsp:nvSpPr>
      <dsp:spPr>
        <a:xfrm>
          <a:off x="3508716"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3628015" y="610597"/>
        <a:ext cx="1344404" cy="238598"/>
      </dsp:txXfrm>
    </dsp:sp>
    <dsp:sp modelId="{E5C04A98-B05D-4194-B02D-56E25329ABE2}">
      <dsp:nvSpPr>
        <dsp:cNvPr id="0" name=""/>
        <dsp:cNvSpPr/>
      </dsp:nvSpPr>
      <dsp:spPr>
        <a:xfrm>
          <a:off x="5080638"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5199937" y="610597"/>
        <a:ext cx="1344404" cy="238598"/>
      </dsp:txXfrm>
    </dsp:sp>
    <dsp:sp modelId="{06A20121-2F88-4B57-A080-0423EE82DEAB}">
      <dsp:nvSpPr>
        <dsp:cNvPr id="0" name=""/>
        <dsp:cNvSpPr/>
      </dsp:nvSpPr>
      <dsp:spPr>
        <a:xfrm>
          <a:off x="41958" y="878970"/>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Develop</a:t>
          </a:r>
        </a:p>
      </dsp:txBody>
      <dsp:txXfrm>
        <a:off x="185691" y="878970"/>
        <a:ext cx="1619766" cy="287466"/>
      </dsp:txXfrm>
    </dsp:sp>
    <dsp:sp modelId="{EEDA061C-9126-491A-A8D2-DCF44D8BDC5A}">
      <dsp:nvSpPr>
        <dsp:cNvPr id="0" name=""/>
        <dsp:cNvSpPr/>
      </dsp:nvSpPr>
      <dsp:spPr>
        <a:xfrm>
          <a:off x="1936794"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2056093" y="903404"/>
        <a:ext cx="1344404" cy="238598"/>
      </dsp:txXfrm>
    </dsp:sp>
    <dsp:sp modelId="{F6F2CCA2-B905-429F-8DC6-C6C8EF554BA2}">
      <dsp:nvSpPr>
        <dsp:cNvPr id="0" name=""/>
        <dsp:cNvSpPr/>
      </dsp:nvSpPr>
      <dsp:spPr>
        <a:xfrm>
          <a:off x="3508716"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3628015" y="903404"/>
        <a:ext cx="1344404" cy="238598"/>
      </dsp:txXfrm>
    </dsp:sp>
    <dsp:sp modelId="{E2F82092-34A7-4D0B-AA49-F5022E3B4216}">
      <dsp:nvSpPr>
        <dsp:cNvPr id="0" name=""/>
        <dsp:cNvSpPr/>
      </dsp:nvSpPr>
      <dsp:spPr>
        <a:xfrm>
          <a:off x="5080638"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5199937" y="903404"/>
        <a:ext cx="1344404" cy="238598"/>
      </dsp:txXfrm>
    </dsp:sp>
    <dsp:sp modelId="{E9298169-462A-46BF-A819-F57BB62AE5CD}">
      <dsp:nvSpPr>
        <dsp:cNvPr id="0" name=""/>
        <dsp:cNvSpPr/>
      </dsp:nvSpPr>
      <dsp:spPr>
        <a:xfrm>
          <a:off x="41958" y="1171776"/>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Test</a:t>
          </a:r>
        </a:p>
      </dsp:txBody>
      <dsp:txXfrm>
        <a:off x="185691" y="1171776"/>
        <a:ext cx="1619766" cy="287466"/>
      </dsp:txXfrm>
    </dsp:sp>
    <dsp:sp modelId="{127F8575-BD78-40F8-8553-1736229E0365}">
      <dsp:nvSpPr>
        <dsp:cNvPr id="0" name=""/>
        <dsp:cNvSpPr/>
      </dsp:nvSpPr>
      <dsp:spPr>
        <a:xfrm>
          <a:off x="1936794"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2056093" y="1196211"/>
        <a:ext cx="1344404" cy="238598"/>
      </dsp:txXfrm>
    </dsp:sp>
    <dsp:sp modelId="{8539ADB9-0ED7-4247-86F7-F171D5E5C839}">
      <dsp:nvSpPr>
        <dsp:cNvPr id="0" name=""/>
        <dsp:cNvSpPr/>
      </dsp:nvSpPr>
      <dsp:spPr>
        <a:xfrm>
          <a:off x="3508716"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3628015" y="1196211"/>
        <a:ext cx="1344404" cy="238598"/>
      </dsp:txXfrm>
    </dsp:sp>
    <dsp:sp modelId="{3ADCE4E8-C3D3-4CA8-BD61-77CE79DA643E}">
      <dsp:nvSpPr>
        <dsp:cNvPr id="0" name=""/>
        <dsp:cNvSpPr/>
      </dsp:nvSpPr>
      <dsp:spPr>
        <a:xfrm>
          <a:off x="5080638"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5199937" y="1196211"/>
        <a:ext cx="1344404" cy="238598"/>
      </dsp:txXfrm>
    </dsp:sp>
    <dsp:sp modelId="{8B58AECE-3EF3-4D24-8BBD-093AB216799C}">
      <dsp:nvSpPr>
        <dsp:cNvPr id="0" name=""/>
        <dsp:cNvSpPr/>
      </dsp:nvSpPr>
      <dsp:spPr>
        <a:xfrm>
          <a:off x="41958" y="1464583"/>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Deploy</a:t>
          </a:r>
        </a:p>
      </dsp:txBody>
      <dsp:txXfrm>
        <a:off x="185691" y="1464583"/>
        <a:ext cx="1619766" cy="287466"/>
      </dsp:txXfrm>
    </dsp:sp>
    <dsp:sp modelId="{885CD6CB-0B10-46C0-965F-93C2F6A1F3ED}">
      <dsp:nvSpPr>
        <dsp:cNvPr id="0" name=""/>
        <dsp:cNvSpPr/>
      </dsp:nvSpPr>
      <dsp:spPr>
        <a:xfrm>
          <a:off x="1936794"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2056093" y="1489017"/>
        <a:ext cx="1344404" cy="238598"/>
      </dsp:txXfrm>
    </dsp:sp>
    <dsp:sp modelId="{69596DD1-55D2-4A86-AAEB-47685A4147B6}">
      <dsp:nvSpPr>
        <dsp:cNvPr id="0" name=""/>
        <dsp:cNvSpPr/>
      </dsp:nvSpPr>
      <dsp:spPr>
        <a:xfrm>
          <a:off x="3508716"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3628015" y="1489017"/>
        <a:ext cx="1344404" cy="238598"/>
      </dsp:txXfrm>
    </dsp:sp>
    <dsp:sp modelId="{5C794472-9BB8-4C6E-B9C1-EC9A5556D16C}">
      <dsp:nvSpPr>
        <dsp:cNvPr id="0" name=""/>
        <dsp:cNvSpPr/>
      </dsp:nvSpPr>
      <dsp:spPr>
        <a:xfrm>
          <a:off x="5080638"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5199937" y="1489017"/>
        <a:ext cx="1344404" cy="2385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53B18-C691-47B5-81D1-DE64CD8FA707}">
      <dsp:nvSpPr>
        <dsp:cNvPr id="0" name=""/>
        <dsp:cNvSpPr/>
      </dsp:nvSpPr>
      <dsp:spPr>
        <a:xfrm>
          <a:off x="4688" y="41299"/>
          <a:ext cx="1401216" cy="8407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Don't Accept a Defect</a:t>
          </a:r>
        </a:p>
      </dsp:txBody>
      <dsp:txXfrm>
        <a:off x="29312" y="65923"/>
        <a:ext cx="1351968" cy="791482"/>
      </dsp:txXfrm>
    </dsp:sp>
    <dsp:sp modelId="{A05E833E-F1B3-4C57-9815-DD1ADC1F0C66}">
      <dsp:nvSpPr>
        <dsp:cNvPr id="0" name=""/>
        <dsp:cNvSpPr/>
      </dsp:nvSpPr>
      <dsp:spPr>
        <a:xfrm>
          <a:off x="1546026" y="287914"/>
          <a:ext cx="297057" cy="3475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546026" y="357414"/>
        <a:ext cx="207940" cy="208501"/>
      </dsp:txXfrm>
    </dsp:sp>
    <dsp:sp modelId="{5DA9AA3D-82D6-4034-9D8D-F0E2A995130A}">
      <dsp:nvSpPr>
        <dsp:cNvPr id="0" name=""/>
        <dsp:cNvSpPr/>
      </dsp:nvSpPr>
      <dsp:spPr>
        <a:xfrm>
          <a:off x="1966391" y="41299"/>
          <a:ext cx="1401216" cy="8407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Don't Make a Defect</a:t>
          </a:r>
        </a:p>
      </dsp:txBody>
      <dsp:txXfrm>
        <a:off x="1991015" y="65923"/>
        <a:ext cx="1351968" cy="791482"/>
      </dsp:txXfrm>
    </dsp:sp>
    <dsp:sp modelId="{3E3E8628-92C5-40B2-8081-05C99237413E}">
      <dsp:nvSpPr>
        <dsp:cNvPr id="0" name=""/>
        <dsp:cNvSpPr/>
      </dsp:nvSpPr>
      <dsp:spPr>
        <a:xfrm>
          <a:off x="3507730" y="287914"/>
          <a:ext cx="297057" cy="3475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507730" y="357414"/>
        <a:ext cx="207940" cy="208501"/>
      </dsp:txXfrm>
    </dsp:sp>
    <dsp:sp modelId="{1715FC50-9E25-4A7B-9328-30BA15957352}">
      <dsp:nvSpPr>
        <dsp:cNvPr id="0" name=""/>
        <dsp:cNvSpPr/>
      </dsp:nvSpPr>
      <dsp:spPr>
        <a:xfrm>
          <a:off x="3928095" y="41299"/>
          <a:ext cx="1401216" cy="8407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Don't Pass on a Defect </a:t>
          </a:r>
        </a:p>
      </dsp:txBody>
      <dsp:txXfrm>
        <a:off x="3952719" y="65923"/>
        <a:ext cx="1351968" cy="7914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721E1-C274-47A6-98E8-0797967F8764}">
      <dsp:nvSpPr>
        <dsp:cNvPr id="0" name=""/>
        <dsp:cNvSpPr/>
      </dsp:nvSpPr>
      <dsp:spPr>
        <a:xfrm>
          <a:off x="7772"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Moderator reads and explains every feature to be estimated </a:t>
          </a:r>
        </a:p>
      </dsp:txBody>
      <dsp:txXfrm>
        <a:off x="54896" y="47124"/>
        <a:ext cx="1514685" cy="2801352"/>
      </dsp:txXfrm>
    </dsp:sp>
    <dsp:sp modelId="{DC309E82-5C02-4E43-BBA5-ED5BE258CFCF}">
      <dsp:nvSpPr>
        <dsp:cNvPr id="0" name=""/>
        <dsp:cNvSpPr/>
      </dsp:nvSpPr>
      <dsp:spPr>
        <a:xfrm>
          <a:off x="1777599" y="1248292"/>
          <a:ext cx="341093" cy="3990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777599" y="1328095"/>
        <a:ext cx="238765" cy="239409"/>
      </dsp:txXfrm>
    </dsp:sp>
    <dsp:sp modelId="{3842D6B2-79CC-4458-974F-80FC980774C0}">
      <dsp:nvSpPr>
        <dsp:cNvPr id="0" name=""/>
        <dsp:cNvSpPr/>
      </dsp:nvSpPr>
      <dsp:spPr>
        <a:xfrm>
          <a:off x="2260279"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All experts provides the estimates with basis of estimates. Estimates are provided anonymously</a:t>
          </a:r>
        </a:p>
      </dsp:txBody>
      <dsp:txXfrm>
        <a:off x="2307403" y="47124"/>
        <a:ext cx="1514685" cy="2801352"/>
      </dsp:txXfrm>
    </dsp:sp>
    <dsp:sp modelId="{780AD182-E8F3-4AC6-83CC-48BFCE7EEBB4}">
      <dsp:nvSpPr>
        <dsp:cNvPr id="0" name=""/>
        <dsp:cNvSpPr/>
      </dsp:nvSpPr>
      <dsp:spPr>
        <a:xfrm>
          <a:off x="4030106" y="1248292"/>
          <a:ext cx="341093" cy="3990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030106" y="1328095"/>
        <a:ext cx="238765" cy="239409"/>
      </dsp:txXfrm>
    </dsp:sp>
    <dsp:sp modelId="{5223362F-FD78-4867-885F-F0DD15C9919E}">
      <dsp:nvSpPr>
        <dsp:cNvPr id="0" name=""/>
        <dsp:cNvSpPr/>
      </dsp:nvSpPr>
      <dsp:spPr>
        <a:xfrm>
          <a:off x="4512786"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After first round of estimation is complete each items is discussed in group with all experts along with basis of estimates</a:t>
          </a:r>
        </a:p>
      </dsp:txBody>
      <dsp:txXfrm>
        <a:off x="4559910" y="47124"/>
        <a:ext cx="1514685" cy="2801352"/>
      </dsp:txXfrm>
    </dsp:sp>
    <dsp:sp modelId="{642459C6-F7AD-452B-AC22-0B2AD090A18E}">
      <dsp:nvSpPr>
        <dsp:cNvPr id="0" name=""/>
        <dsp:cNvSpPr/>
      </dsp:nvSpPr>
      <dsp:spPr>
        <a:xfrm>
          <a:off x="6282613" y="1248292"/>
          <a:ext cx="341093" cy="3990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282613" y="1328095"/>
        <a:ext cx="238765" cy="239409"/>
      </dsp:txXfrm>
    </dsp:sp>
    <dsp:sp modelId="{1C5D696A-4B72-4C94-8874-C08F654B6D25}">
      <dsp:nvSpPr>
        <dsp:cNvPr id="0" name=""/>
        <dsp:cNvSpPr/>
      </dsp:nvSpPr>
      <dsp:spPr>
        <a:xfrm>
          <a:off x="6765293"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In second round of discussion experts provides feedback after listening all basis of estimates and update these estimates</a:t>
          </a:r>
        </a:p>
      </dsp:txBody>
      <dsp:txXfrm>
        <a:off x="6812417" y="47124"/>
        <a:ext cx="1514685" cy="280135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eaLnBrk="1" hangingPunct="1">
              <a:buClr>
                <a:srgbClr val="000000"/>
              </a:buClr>
              <a:buSzPct val="100000"/>
              <a:buFont typeface="Times New Roman" pitchFamily="16" charset="0"/>
              <a:buNone/>
              <a:defRPr sz="1300">
                <a:latin typeface="Arial" charset="0"/>
              </a:defRPr>
            </a:lvl1pPr>
          </a:lstStyle>
          <a:p>
            <a:pPr>
              <a:defRPr/>
            </a:pPr>
            <a:fld id="{182E2060-5F5F-4F23-84FC-3E0FF1385E2A}" type="datetimeFigureOut">
              <a:rPr lang="en-US"/>
              <a:pPr>
                <a:defRPr/>
              </a:pPr>
              <a:t>10-Dec-16</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buClr>
                <a:srgbClr val="000000"/>
              </a:buClr>
              <a:buSzPct val="100000"/>
              <a:buFont typeface="Times New Roman" panose="02020603050405020304" pitchFamily="18" charset="0"/>
              <a:buNone/>
              <a:defRPr sz="1300"/>
            </a:lvl1pPr>
          </a:lstStyle>
          <a:p>
            <a:pPr>
              <a:defRPr/>
            </a:pPr>
            <a:fld id="{0D39B22A-5CB3-4274-8836-75E7B355FF94}"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AutoShape 1"/>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360" cap="sq">
                <a:solidFill>
                  <a:srgbClr val="000000"/>
                </a:solidFill>
                <a:miter lim="800000"/>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5123" name="AutoShape 2"/>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5124" name="Text Box 3"/>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48" name="Rectangle 4"/>
          <p:cNvSpPr>
            <a:spLocks noGrp="1" noChangeArrowheads="1"/>
          </p:cNvSpPr>
          <p:nvPr>
            <p:ph type="dt"/>
          </p:nvPr>
        </p:nvSpPr>
        <p:spPr bwMode="auto">
          <a:xfrm>
            <a:off x="4143375" y="0"/>
            <a:ext cx="3167063" cy="476250"/>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lvl1pPr algn="r" eaLnBrk="1" hangingPunct="1">
              <a:buClrTx/>
              <a:buSzPct val="100000"/>
              <a:buFontTx/>
              <a:buNone/>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latin typeface="Arial" charset="0"/>
                <a:cs typeface="Arial Unicode MS" charset="0"/>
              </a:defRPr>
            </a:lvl1pPr>
          </a:lstStyle>
          <a:p>
            <a:pPr>
              <a:defRPr/>
            </a:pPr>
            <a:endParaRPr lang="en-US"/>
          </a:p>
        </p:txBody>
      </p:sp>
      <p:sp>
        <p:nvSpPr>
          <p:cNvPr id="5126" name="Rectangle 5"/>
          <p:cNvSpPr>
            <a:spLocks noGrp="1" noRot="1" noChangeAspect="1" noChangeArrowheads="1"/>
          </p:cNvSpPr>
          <p:nvPr>
            <p:ph type="sldImg"/>
          </p:nvPr>
        </p:nvSpPr>
        <p:spPr bwMode="auto">
          <a:xfrm>
            <a:off x="1258888" y="720725"/>
            <a:ext cx="4794250" cy="3597275"/>
          </a:xfrm>
          <a:prstGeom prst="rect">
            <a:avLst/>
          </a:prstGeom>
          <a:noFill/>
          <a:ln w="126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50" name="Rectangle 6"/>
          <p:cNvSpPr>
            <a:spLocks noGrp="1" noChangeArrowheads="1"/>
          </p:cNvSpPr>
          <p:nvPr>
            <p:ph type="body"/>
          </p:nvPr>
        </p:nvSpPr>
        <p:spPr bwMode="auto">
          <a:xfrm>
            <a:off x="731838" y="4560888"/>
            <a:ext cx="5848350" cy="4316412"/>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p>
            <a:pPr lvl="0"/>
            <a:endParaRPr lang="en-US" noProof="0"/>
          </a:p>
        </p:txBody>
      </p:sp>
      <p:sp>
        <p:nvSpPr>
          <p:cNvPr id="5128" name="Text Box 7"/>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52" name="Rectangle 8"/>
          <p:cNvSpPr>
            <a:spLocks noGrp="1" noChangeArrowheads="1"/>
          </p:cNvSpPr>
          <p:nvPr>
            <p:ph type="sldNum"/>
          </p:nvPr>
        </p:nvSpPr>
        <p:spPr bwMode="auto">
          <a:xfrm>
            <a:off x="4143375" y="9120188"/>
            <a:ext cx="3167063" cy="476250"/>
          </a:xfrm>
          <a:prstGeom prst="rect">
            <a:avLst/>
          </a:prstGeom>
          <a:noFill/>
          <a:ln w="9525" cap="flat">
            <a:noFill/>
            <a:round/>
            <a:headEnd/>
            <a:tailEnd/>
          </a:ln>
          <a:effectLst/>
        </p:spPr>
        <p:txBody>
          <a:bodyPr vert="horz" wrap="square" lIns="95139" tIns="49472" rIns="95139" bIns="49472" numCol="1" anchor="b" anchorCtr="0" compatLnSpc="1">
            <a:prstTxWarp prst="textNoShape">
              <a:avLst/>
            </a:prstTxWarp>
          </a:bodyPr>
          <a:lstStyle>
            <a:lvl1pPr algn="r" eaLnBrk="1" hangingPunct="1">
              <a:buSzPct val="10000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ea typeface="Arial Unicode MS" panose="020B0604020202020204" pitchFamily="34" charset="-128"/>
                <a:cs typeface="Arial Unicode MS" panose="020B0604020202020204" pitchFamily="34" charset="-128"/>
              </a:defRPr>
            </a:lvl1pPr>
          </a:lstStyle>
          <a:p>
            <a:pPr>
              <a:defRPr/>
            </a:pPr>
            <a:fld id="{734144F7-FB69-44EC-99C0-2B0406AE979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en.wikipedia.org/wiki/KISS_principle" TargetMode="External"/><Relationship Id="rId7" Type="http://schemas.openxmlformats.org/officeDocument/2006/relationships/hyperlink" Target="https://en.wikipedia.org/wiki/Just-in-time_compilation"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s://en.wikipedia.org/wiki/Brainstorming" TargetMode="External"/><Relationship Id="rId5" Type="http://schemas.openxmlformats.org/officeDocument/2006/relationships/hyperlink" Target="https://en.wikipedia.org/wiki/Test-driven_development" TargetMode="External"/><Relationship Id="rId4" Type="http://schemas.openxmlformats.org/officeDocument/2006/relationships/hyperlink" Target="https://en.wikipedia.org/wiki/Return_on_investment"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a:ln/>
        </p:spPr>
      </p:sp>
      <p:sp>
        <p:nvSpPr>
          <p:cNvPr id="8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Times New Roman" panose="02020603050405020304" pitchFamily="18" charset="0"/>
            </a:endParaRPr>
          </a:p>
        </p:txBody>
      </p:sp>
      <p:sp>
        <p:nvSpPr>
          <p:cNvPr id="81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4CCC61D-1D68-444E-A2A3-E96EA8B5B469}" type="slidenum">
              <a:rPr lang="en-US" altLang="en-US" smtClean="0">
                <a:solidFill>
                  <a:srgbClr val="000000"/>
                </a:solidFill>
              </a:rPr>
              <a:pPr/>
              <a:t>1</a:t>
            </a:fld>
            <a:endParaRPr lang="en-US" altLang="en-US">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636E0BF-0C08-4706-A855-F21BCB1FF258}" type="slidenum">
              <a:rPr lang="en-US" altLang="en-US" sz="1300" smtClean="0">
                <a:latin typeface="Arial" panose="020B0604020202020204" pitchFamily="34" charset="0"/>
              </a:rPr>
              <a:pPr>
                <a:spcBef>
                  <a:spcPct val="0"/>
                </a:spcBef>
                <a:buClrTx/>
                <a:buFontTx/>
                <a:buNone/>
              </a:pPr>
              <a:t>32</a:t>
            </a:fld>
            <a:endParaRPr lang="en-US" altLang="en-US" sz="1300">
              <a:latin typeface="Arial" panose="020B0604020202020204" pitchFamily="34" charset="0"/>
            </a:endParaRPr>
          </a:p>
        </p:txBody>
      </p:sp>
      <p:sp>
        <p:nvSpPr>
          <p:cNvPr id="122883"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22884"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22885"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5AB2A7C4-5E5C-46FC-823D-743EDD11B944}" type="slidenum">
              <a:rPr lang="en-US" altLang="en-US">
                <a:latin typeface="Arial" panose="020B0604020202020204" pitchFamily="34" charset="0"/>
                <a:ea typeface="Microsoft YaHei" panose="020B0503020204020204" pitchFamily="34" charset="-122"/>
              </a:rPr>
              <a:pPr algn="r" eaLnBrk="1" hangingPunct="1">
                <a:spcBef>
                  <a:spcPct val="0"/>
                </a:spcBef>
              </a:pPr>
              <a:t>32</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Slide Image Placeholder 1"/>
          <p:cNvSpPr>
            <a:spLocks noGrp="1" noRot="1" noChangeAspect="1" noTextEdit="1"/>
          </p:cNvSpPr>
          <p:nvPr>
            <p:ph type="sldImg"/>
          </p:nvPr>
        </p:nvSpPr>
        <p:spPr>
          <a:ln/>
        </p:spPr>
      </p:sp>
      <p:sp>
        <p:nvSpPr>
          <p:cNvPr id="352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22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702FB8D-1F56-4583-937F-A8EDDE947A9B}" type="slidenum">
              <a:rPr lang="en-US" altLang="en-US" sz="1300" smtClean="0">
                <a:latin typeface="Arial" panose="020B0604020202020204" pitchFamily="34" charset="0"/>
              </a:rPr>
              <a:pPr>
                <a:spcBef>
                  <a:spcPct val="0"/>
                </a:spcBef>
                <a:buClrTx/>
                <a:buFontTx/>
                <a:buNone/>
              </a:pPr>
              <a:t>131</a:t>
            </a:fld>
            <a:endParaRPr lang="en-US" altLang="en-US" sz="130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Slide Image Placeholder 1"/>
          <p:cNvSpPr>
            <a:spLocks noGrp="1" noRot="1" noChangeAspect="1" noTextEdit="1"/>
          </p:cNvSpPr>
          <p:nvPr>
            <p:ph type="sldImg"/>
          </p:nvPr>
        </p:nvSpPr>
        <p:spPr>
          <a:ln/>
        </p:spPr>
      </p:sp>
      <p:sp>
        <p:nvSpPr>
          <p:cNvPr id="503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38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9B0FF2F-6336-4EEB-A7E1-72133B5CC305}" type="slidenum">
              <a:rPr lang="en-US" altLang="en-US" sz="1300" smtClean="0">
                <a:latin typeface="Arial" panose="020B0604020202020204" pitchFamily="34" charset="0"/>
              </a:rPr>
              <a:pPr>
                <a:spcBef>
                  <a:spcPct val="0"/>
                </a:spcBef>
                <a:buClrTx/>
                <a:buFontTx/>
                <a:buNone/>
              </a:pPr>
              <a:t>132</a:t>
            </a:fld>
            <a:endParaRPr lang="en-US" altLang="en-US" sz="1300">
              <a:latin typeface="Arial" panose="020B0604020202020204" pitchFamily="34" charset="0"/>
            </a:endParaRPr>
          </a:p>
        </p:txBody>
      </p:sp>
    </p:spTree>
    <p:extLst>
      <p:ext uri="{BB962C8B-B14F-4D97-AF65-F5344CB8AC3E}">
        <p14:creationId xmlns:p14="http://schemas.microsoft.com/office/powerpoint/2010/main" val="33943509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Slide Image Placeholder 1"/>
          <p:cNvSpPr>
            <a:spLocks noGrp="1" noRot="1" noChangeAspect="1" noTextEdit="1"/>
          </p:cNvSpPr>
          <p:nvPr>
            <p:ph type="sldImg"/>
          </p:nvPr>
        </p:nvSpPr>
        <p:spPr>
          <a:ln/>
        </p:spPr>
      </p:sp>
      <p:sp>
        <p:nvSpPr>
          <p:cNvPr id="505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58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3973794-1845-46D5-9474-1D1459923A21}" type="slidenum">
              <a:rPr lang="en-US" altLang="en-US" sz="1300" smtClean="0">
                <a:latin typeface="Arial" panose="020B0604020202020204" pitchFamily="34" charset="0"/>
              </a:rPr>
              <a:pPr>
                <a:spcBef>
                  <a:spcPct val="0"/>
                </a:spcBef>
                <a:buClrTx/>
                <a:buFontTx/>
                <a:buNone/>
              </a:pPr>
              <a:t>133</a:t>
            </a:fld>
            <a:endParaRPr lang="en-US" altLang="en-US" sz="1300">
              <a:latin typeface="Arial" panose="020B0604020202020204" pitchFamily="34" charset="0"/>
            </a:endParaRPr>
          </a:p>
        </p:txBody>
      </p:sp>
    </p:spTree>
    <p:extLst>
      <p:ext uri="{BB962C8B-B14F-4D97-AF65-F5344CB8AC3E}">
        <p14:creationId xmlns:p14="http://schemas.microsoft.com/office/powerpoint/2010/main" val="15207572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Slide Image Placeholder 1"/>
          <p:cNvSpPr>
            <a:spLocks noGrp="1" noRot="1" noChangeAspect="1" noTextEdit="1"/>
          </p:cNvSpPr>
          <p:nvPr>
            <p:ph type="sldImg"/>
          </p:nvPr>
        </p:nvSpPr>
        <p:spPr>
          <a:ln/>
        </p:spPr>
      </p:sp>
      <p:sp>
        <p:nvSpPr>
          <p:cNvPr id="354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43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A2A062A-97AD-4196-9180-C9C948BB6899}" type="slidenum">
              <a:rPr lang="en-US" altLang="en-US" sz="1300" smtClean="0">
                <a:latin typeface="Arial" panose="020B0604020202020204" pitchFamily="34" charset="0"/>
              </a:rPr>
              <a:pPr>
                <a:spcBef>
                  <a:spcPct val="0"/>
                </a:spcBef>
                <a:buClrTx/>
                <a:buFontTx/>
                <a:buNone/>
              </a:pPr>
              <a:t>134</a:t>
            </a:fld>
            <a:endParaRPr lang="en-US" altLang="en-US" sz="130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Slide Image Placeholder 1"/>
          <p:cNvSpPr>
            <a:spLocks noGrp="1" noRot="1" noChangeAspect="1" noTextEdit="1"/>
          </p:cNvSpPr>
          <p:nvPr>
            <p:ph type="sldImg"/>
          </p:nvPr>
        </p:nvSpPr>
        <p:spPr>
          <a:ln/>
        </p:spPr>
      </p:sp>
      <p:sp>
        <p:nvSpPr>
          <p:cNvPr id="507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79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4CC23A4-E68A-4AC3-90BE-D20B1FF2E02B}" type="slidenum">
              <a:rPr lang="en-US" altLang="en-US" sz="1300" smtClean="0">
                <a:latin typeface="Arial" panose="020B0604020202020204" pitchFamily="34" charset="0"/>
              </a:rPr>
              <a:pPr>
                <a:spcBef>
                  <a:spcPct val="0"/>
                </a:spcBef>
                <a:buClrTx/>
                <a:buFontTx/>
                <a:buNone/>
              </a:pPr>
              <a:t>135</a:t>
            </a:fld>
            <a:endParaRPr lang="en-US" altLang="en-US" sz="1300">
              <a:latin typeface="Arial" panose="020B0604020202020204" pitchFamily="34" charset="0"/>
            </a:endParaRPr>
          </a:p>
        </p:txBody>
      </p:sp>
    </p:spTree>
    <p:extLst>
      <p:ext uri="{BB962C8B-B14F-4D97-AF65-F5344CB8AC3E}">
        <p14:creationId xmlns:p14="http://schemas.microsoft.com/office/powerpoint/2010/main" val="205703066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Slide Image Placeholder 1"/>
          <p:cNvSpPr>
            <a:spLocks noGrp="1" noRot="1" noChangeAspect="1" noTextEdit="1"/>
          </p:cNvSpPr>
          <p:nvPr>
            <p:ph type="sldImg"/>
          </p:nvPr>
        </p:nvSpPr>
        <p:spPr>
          <a:ln/>
        </p:spPr>
      </p:sp>
      <p:sp>
        <p:nvSpPr>
          <p:cNvPr id="368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686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F35AA8A-EECA-410F-966E-E52A208A8175}" type="slidenum">
              <a:rPr lang="en-US" altLang="en-US" sz="1300" smtClean="0">
                <a:latin typeface="Arial" panose="020B0604020202020204" pitchFamily="34" charset="0"/>
              </a:rPr>
              <a:pPr>
                <a:spcBef>
                  <a:spcPct val="0"/>
                </a:spcBef>
                <a:buClrTx/>
                <a:buFontTx/>
                <a:buNone/>
              </a:pPr>
              <a:t>136</a:t>
            </a:fld>
            <a:endParaRPr lang="en-US" altLang="en-US" sz="130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Slide Image Placeholder 1"/>
          <p:cNvSpPr>
            <a:spLocks noGrp="1" noRot="1" noChangeAspect="1" noTextEdit="1"/>
          </p:cNvSpPr>
          <p:nvPr>
            <p:ph type="sldImg"/>
          </p:nvPr>
        </p:nvSpPr>
        <p:spPr>
          <a:ln/>
        </p:spPr>
      </p:sp>
      <p:sp>
        <p:nvSpPr>
          <p:cNvPr id="370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06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A4E6306-721E-4F00-9A01-A0000A1B1438}" type="slidenum">
              <a:rPr lang="en-US" altLang="en-US" sz="1300" smtClean="0">
                <a:latin typeface="Arial" panose="020B0604020202020204" pitchFamily="34" charset="0"/>
              </a:rPr>
              <a:pPr>
                <a:spcBef>
                  <a:spcPct val="0"/>
                </a:spcBef>
                <a:buClrTx/>
                <a:buFontTx/>
                <a:buNone/>
              </a:pPr>
              <a:t>137</a:t>
            </a:fld>
            <a:endParaRPr lang="en-US" altLang="en-US" sz="130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Slide Image Placeholder 1"/>
          <p:cNvSpPr>
            <a:spLocks noGrp="1" noRot="1" noChangeAspect="1" noTextEdit="1"/>
          </p:cNvSpPr>
          <p:nvPr>
            <p:ph type="sldImg"/>
          </p:nvPr>
        </p:nvSpPr>
        <p:spPr>
          <a:ln/>
        </p:spPr>
      </p:sp>
      <p:sp>
        <p:nvSpPr>
          <p:cNvPr id="372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27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0DCEA37-FF34-4D94-AA2D-C5834728072A}" type="slidenum">
              <a:rPr lang="en-US" altLang="en-US" sz="1300" smtClean="0">
                <a:latin typeface="Arial" panose="020B0604020202020204" pitchFamily="34" charset="0"/>
              </a:rPr>
              <a:pPr>
                <a:spcBef>
                  <a:spcPct val="0"/>
                </a:spcBef>
                <a:buClrTx/>
                <a:buFontTx/>
                <a:buNone/>
              </a:pPr>
              <a:t>138</a:t>
            </a:fld>
            <a:endParaRPr lang="en-US" altLang="en-US" sz="1300">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Slide Image Placeholder 1"/>
          <p:cNvSpPr>
            <a:spLocks noGrp="1" noRot="1" noChangeAspect="1" noTextEdit="1"/>
          </p:cNvSpPr>
          <p:nvPr>
            <p:ph type="sldImg"/>
          </p:nvPr>
        </p:nvSpPr>
        <p:spPr>
          <a:ln/>
        </p:spPr>
      </p:sp>
      <p:sp>
        <p:nvSpPr>
          <p:cNvPr id="374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47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95957A3-B58A-4D09-865C-753084AF1941}" type="slidenum">
              <a:rPr lang="en-US" altLang="en-US" sz="1300" smtClean="0">
                <a:latin typeface="Arial" panose="020B0604020202020204" pitchFamily="34" charset="0"/>
              </a:rPr>
              <a:pPr>
                <a:spcBef>
                  <a:spcPct val="0"/>
                </a:spcBef>
                <a:buClrTx/>
                <a:buFontTx/>
                <a:buNone/>
              </a:pPr>
              <a:t>139</a:t>
            </a:fld>
            <a:endParaRPr lang="en-US" altLang="en-US" sz="1300">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Slide Image Placeholder 1"/>
          <p:cNvSpPr>
            <a:spLocks noGrp="1" noRot="1" noChangeAspect="1" noTextEdit="1"/>
          </p:cNvSpPr>
          <p:nvPr>
            <p:ph type="sldImg"/>
          </p:nvPr>
        </p:nvSpPr>
        <p:spPr>
          <a:ln/>
        </p:spPr>
      </p:sp>
      <p:sp>
        <p:nvSpPr>
          <p:cNvPr id="376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68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7A91AD5-B6CB-45B0-B4DA-1AEA4B03C2AE}" type="slidenum">
              <a:rPr lang="en-US" altLang="en-US" sz="1300" smtClean="0">
                <a:latin typeface="Arial" panose="020B0604020202020204" pitchFamily="34" charset="0"/>
              </a:rPr>
              <a:pPr>
                <a:spcBef>
                  <a:spcPct val="0"/>
                </a:spcBef>
                <a:buClrTx/>
                <a:buFontTx/>
                <a:buNone/>
              </a:pPr>
              <a:t>140</a:t>
            </a:fld>
            <a:endParaRPr lang="en-US" altLang="en-US" sz="130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D12076-19B8-4F4C-AC49-53DF4C1D441D}" type="slidenum">
              <a:rPr lang="en-US" altLang="en-US" sz="1300" smtClean="0">
                <a:latin typeface="Arial" panose="020B0604020202020204" pitchFamily="34" charset="0"/>
              </a:rPr>
              <a:pPr>
                <a:spcBef>
                  <a:spcPct val="0"/>
                </a:spcBef>
                <a:buClrTx/>
                <a:buFontTx/>
                <a:buNone/>
              </a:pPr>
              <a:t>33</a:t>
            </a:fld>
            <a:endParaRPr lang="en-US" altLang="en-US" sz="1300">
              <a:latin typeface="Arial" panose="020B0604020202020204" pitchFamily="34" charset="0"/>
            </a:endParaRPr>
          </a:p>
        </p:txBody>
      </p:sp>
      <p:sp>
        <p:nvSpPr>
          <p:cNvPr id="126979"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26980"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26981"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13460665-0407-4928-A9DD-8AE43B82642B}" type="slidenum">
              <a:rPr lang="en-US" altLang="en-US">
                <a:latin typeface="Arial" panose="020B0604020202020204" pitchFamily="34" charset="0"/>
                <a:ea typeface="Microsoft YaHei" panose="020B0503020204020204" pitchFamily="34" charset="-122"/>
              </a:rPr>
              <a:pPr algn="r" eaLnBrk="1" hangingPunct="1">
                <a:spcBef>
                  <a:spcPct val="0"/>
                </a:spcBef>
              </a:pPr>
              <a:t>33</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Slide Image Placeholder 1"/>
          <p:cNvSpPr>
            <a:spLocks noGrp="1" noRot="1" noChangeAspect="1" noTextEdit="1"/>
          </p:cNvSpPr>
          <p:nvPr>
            <p:ph type="sldImg"/>
          </p:nvPr>
        </p:nvSpPr>
        <p:spPr>
          <a:ln/>
        </p:spPr>
      </p:sp>
      <p:sp>
        <p:nvSpPr>
          <p:cNvPr id="3788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888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82F83D9-8723-4AEB-8A77-4EE55ECC4A6C}" type="slidenum">
              <a:rPr lang="en-US" altLang="en-US" sz="1300" smtClean="0">
                <a:latin typeface="Arial" panose="020B0604020202020204" pitchFamily="34" charset="0"/>
              </a:rPr>
              <a:pPr>
                <a:spcBef>
                  <a:spcPct val="0"/>
                </a:spcBef>
                <a:buClrTx/>
                <a:buFontTx/>
                <a:buNone/>
              </a:pPr>
              <a:t>141</a:t>
            </a:fld>
            <a:endParaRPr lang="en-US" altLang="en-US" sz="130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Slide Image Placeholder 1"/>
          <p:cNvSpPr>
            <a:spLocks noGrp="1" noRot="1" noChangeAspect="1" noTextEdit="1"/>
          </p:cNvSpPr>
          <p:nvPr>
            <p:ph type="sldImg"/>
          </p:nvPr>
        </p:nvSpPr>
        <p:spPr>
          <a:ln/>
        </p:spPr>
      </p:sp>
      <p:sp>
        <p:nvSpPr>
          <p:cNvPr id="380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09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F0ED143-6DF2-46E8-8430-811A218A1241}" type="slidenum">
              <a:rPr lang="en-US" altLang="en-US" sz="1300" smtClean="0">
                <a:latin typeface="Arial" panose="020B0604020202020204" pitchFamily="34" charset="0"/>
              </a:rPr>
              <a:pPr>
                <a:spcBef>
                  <a:spcPct val="0"/>
                </a:spcBef>
                <a:buClrTx/>
                <a:buFontTx/>
                <a:buNone/>
              </a:pPr>
              <a:t>142</a:t>
            </a:fld>
            <a:endParaRPr lang="en-US" altLang="en-US" sz="130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Slide Image Placeholder 1"/>
          <p:cNvSpPr>
            <a:spLocks noGrp="1" noRot="1" noChangeAspect="1" noTextEdit="1"/>
          </p:cNvSpPr>
          <p:nvPr>
            <p:ph type="sldImg"/>
          </p:nvPr>
        </p:nvSpPr>
        <p:spPr>
          <a:ln/>
        </p:spPr>
      </p:sp>
      <p:sp>
        <p:nvSpPr>
          <p:cNvPr id="382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29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386FFC2-8BD2-4894-8B73-34329BD6DCAC}" type="slidenum">
              <a:rPr lang="en-US" altLang="en-US" sz="1300" smtClean="0">
                <a:latin typeface="Arial" panose="020B0604020202020204" pitchFamily="34" charset="0"/>
              </a:rPr>
              <a:pPr>
                <a:spcBef>
                  <a:spcPct val="0"/>
                </a:spcBef>
                <a:buClrTx/>
                <a:buFontTx/>
                <a:buNone/>
              </a:pPr>
              <a:t>143</a:t>
            </a:fld>
            <a:endParaRPr lang="en-US" altLang="en-US" sz="130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Slide Image Placeholder 1"/>
          <p:cNvSpPr>
            <a:spLocks noGrp="1" noRot="1" noChangeAspect="1" noTextEdit="1"/>
          </p:cNvSpPr>
          <p:nvPr>
            <p:ph type="sldImg"/>
          </p:nvPr>
        </p:nvSpPr>
        <p:spPr>
          <a:ln/>
        </p:spPr>
      </p:sp>
      <p:sp>
        <p:nvSpPr>
          <p:cNvPr id="385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50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20223B9-0E2F-41D5-9B47-776CCCDB3746}" type="slidenum">
              <a:rPr lang="en-US" altLang="en-US" sz="1300" smtClean="0">
                <a:latin typeface="Arial" panose="020B0604020202020204" pitchFamily="34" charset="0"/>
              </a:rPr>
              <a:pPr>
                <a:spcBef>
                  <a:spcPct val="0"/>
                </a:spcBef>
                <a:buClrTx/>
                <a:buFontTx/>
                <a:buNone/>
              </a:pPr>
              <a:t>144</a:t>
            </a:fld>
            <a:endParaRPr lang="en-US" altLang="en-US" sz="130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Slide Image Placeholder 1"/>
          <p:cNvSpPr>
            <a:spLocks noGrp="1" noRot="1" noChangeAspect="1" noTextEdit="1"/>
          </p:cNvSpPr>
          <p:nvPr>
            <p:ph type="sldImg"/>
          </p:nvPr>
        </p:nvSpPr>
        <p:spPr>
          <a:ln/>
        </p:spPr>
      </p:sp>
      <p:sp>
        <p:nvSpPr>
          <p:cNvPr id="387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70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98BC74C-6C47-435F-8B4E-BB0257F75C57}" type="slidenum">
              <a:rPr lang="en-US" altLang="en-US" sz="1300" smtClean="0">
                <a:latin typeface="Arial" panose="020B0604020202020204" pitchFamily="34" charset="0"/>
              </a:rPr>
              <a:pPr>
                <a:spcBef>
                  <a:spcPct val="0"/>
                </a:spcBef>
                <a:buClrTx/>
                <a:buFontTx/>
                <a:buNone/>
              </a:pPr>
              <a:t>145</a:t>
            </a:fld>
            <a:endParaRPr lang="en-US" altLang="en-US" sz="1300">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Slide Image Placeholder 1"/>
          <p:cNvSpPr>
            <a:spLocks noGrp="1" noRot="1" noChangeAspect="1" noTextEdit="1"/>
          </p:cNvSpPr>
          <p:nvPr>
            <p:ph type="sldImg"/>
          </p:nvPr>
        </p:nvSpPr>
        <p:spPr>
          <a:ln/>
        </p:spPr>
      </p:sp>
      <p:sp>
        <p:nvSpPr>
          <p:cNvPr id="389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91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8223C39-10F9-4D91-8892-26D145B98171}" type="slidenum">
              <a:rPr lang="en-US" altLang="en-US" sz="1300" smtClean="0">
                <a:latin typeface="Arial" panose="020B0604020202020204" pitchFamily="34" charset="0"/>
              </a:rPr>
              <a:pPr>
                <a:spcBef>
                  <a:spcPct val="0"/>
                </a:spcBef>
                <a:buClrTx/>
                <a:buFontTx/>
                <a:buNone/>
              </a:pPr>
              <a:t>146</a:t>
            </a:fld>
            <a:endParaRPr lang="en-US" altLang="en-US" sz="1300">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Slide Image Placeholder 1"/>
          <p:cNvSpPr>
            <a:spLocks noGrp="1" noRot="1" noChangeAspect="1" noTextEdit="1"/>
          </p:cNvSpPr>
          <p:nvPr>
            <p:ph type="sldImg"/>
          </p:nvPr>
        </p:nvSpPr>
        <p:spPr>
          <a:ln/>
        </p:spPr>
      </p:sp>
      <p:sp>
        <p:nvSpPr>
          <p:cNvPr id="395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952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C40190B-7391-4F99-A628-84D5E3DC5B43}" type="slidenum">
              <a:rPr lang="en-US" altLang="en-US" sz="1300" smtClean="0">
                <a:latin typeface="Arial" panose="020B0604020202020204" pitchFamily="34" charset="0"/>
              </a:rPr>
              <a:pPr>
                <a:spcBef>
                  <a:spcPct val="0"/>
                </a:spcBef>
                <a:buClrTx/>
                <a:buFontTx/>
                <a:buNone/>
              </a:pPr>
              <a:t>147</a:t>
            </a:fld>
            <a:endParaRPr lang="en-US" altLang="en-US" sz="1300">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Slide Image Placeholder 1"/>
          <p:cNvSpPr>
            <a:spLocks noGrp="1" noRot="1" noChangeAspect="1" noTextEdit="1"/>
          </p:cNvSpPr>
          <p:nvPr>
            <p:ph type="sldImg"/>
          </p:nvPr>
        </p:nvSpPr>
        <p:spPr>
          <a:ln/>
        </p:spPr>
      </p:sp>
      <p:sp>
        <p:nvSpPr>
          <p:cNvPr id="403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34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F3E459B-86ED-458A-9A5D-67A4DC99923A}" type="slidenum">
              <a:rPr lang="en-US" altLang="en-US" sz="1300" smtClean="0">
                <a:latin typeface="Arial" panose="020B0604020202020204" pitchFamily="34" charset="0"/>
              </a:rPr>
              <a:pPr>
                <a:spcBef>
                  <a:spcPct val="0"/>
                </a:spcBef>
                <a:buClrTx/>
                <a:buFontTx/>
                <a:buNone/>
              </a:pPr>
              <a:t>148</a:t>
            </a:fld>
            <a:endParaRPr lang="en-US" altLang="en-US" sz="130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Slide Image Placeholder 1"/>
          <p:cNvSpPr>
            <a:spLocks noGrp="1" noRot="1" noChangeAspect="1" noTextEdit="1"/>
          </p:cNvSpPr>
          <p:nvPr>
            <p:ph type="sldImg"/>
          </p:nvPr>
        </p:nvSpPr>
        <p:spPr>
          <a:ln/>
        </p:spPr>
      </p:sp>
      <p:sp>
        <p:nvSpPr>
          <p:cNvPr id="405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55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F3CFCC7-D44D-41A8-A8DC-D33A548A322C}" type="slidenum">
              <a:rPr lang="en-US" altLang="en-US" sz="1300" smtClean="0">
                <a:latin typeface="Arial" panose="020B0604020202020204" pitchFamily="34" charset="0"/>
              </a:rPr>
              <a:pPr>
                <a:spcBef>
                  <a:spcPct val="0"/>
                </a:spcBef>
                <a:buClrTx/>
                <a:buFontTx/>
                <a:buNone/>
              </a:pPr>
              <a:t>149</a:t>
            </a:fld>
            <a:endParaRPr lang="en-US" altLang="en-US" sz="1300">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779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F80C7F6-6DC7-4506-99E6-94682EE6989E}" type="slidenum">
              <a:rPr lang="en-US" altLang="en-US" sz="1300" smtClean="0">
                <a:latin typeface="Arial" panose="020B0604020202020204" pitchFamily="34" charset="0"/>
              </a:rPr>
              <a:pPr>
                <a:spcBef>
                  <a:spcPct val="0"/>
                </a:spcBef>
                <a:buClrTx/>
                <a:buFontTx/>
                <a:buNone/>
              </a:pPr>
              <a:t>150</a:t>
            </a:fld>
            <a:endParaRPr lang="en-US" altLang="en-US" sz="1300">
              <a:latin typeface="Arial" panose="020B0604020202020204" pitchFamily="34" charset="0"/>
            </a:endParaRPr>
          </a:p>
        </p:txBody>
      </p:sp>
      <p:sp>
        <p:nvSpPr>
          <p:cNvPr id="417795"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17796"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417797"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A5B433F-B5F0-4789-950B-3AEE58B95C53}"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150</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2F70E9C-1AE4-4154-B90C-566D08542CAB}" type="slidenum">
              <a:rPr lang="en-US" altLang="en-US" sz="1300" smtClean="0">
                <a:latin typeface="Arial" panose="020B0604020202020204" pitchFamily="34" charset="0"/>
              </a:rPr>
              <a:pPr>
                <a:spcBef>
                  <a:spcPct val="0"/>
                </a:spcBef>
                <a:buClrTx/>
                <a:buFontTx/>
                <a:buNone/>
              </a:pPr>
              <a:t>34</a:t>
            </a:fld>
            <a:endParaRPr lang="en-US" altLang="en-US" sz="1300">
              <a:latin typeface="Arial" panose="020B0604020202020204" pitchFamily="34" charset="0"/>
            </a:endParaRPr>
          </a:p>
        </p:txBody>
      </p:sp>
      <p:sp>
        <p:nvSpPr>
          <p:cNvPr id="12902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2902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2902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4C0F9AF2-02C5-48B9-A1CD-D92EBD8F94B7}" type="slidenum">
              <a:rPr lang="en-US" altLang="en-US">
                <a:latin typeface="Arial" panose="020B0604020202020204" pitchFamily="34" charset="0"/>
                <a:ea typeface="Microsoft YaHei" panose="020B0503020204020204" pitchFamily="34" charset="-122"/>
              </a:rPr>
              <a:pPr algn="r" eaLnBrk="1" hangingPunct="1">
                <a:spcBef>
                  <a:spcPct val="0"/>
                </a:spcBef>
              </a:pPr>
              <a:t>34</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237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AC52F26-DFF3-40D8-8AA4-7415BF9EB23C}" type="slidenum">
              <a:rPr lang="en-US" altLang="en-US" sz="1300" smtClean="0">
                <a:latin typeface="Arial" panose="020B0604020202020204" pitchFamily="34" charset="0"/>
              </a:rPr>
              <a:pPr>
                <a:spcBef>
                  <a:spcPct val="0"/>
                </a:spcBef>
                <a:buClrTx/>
                <a:buFontTx/>
                <a:buNone/>
              </a:pPr>
              <a:t>153</a:t>
            </a:fld>
            <a:endParaRPr lang="en-US" altLang="en-US" sz="1300">
              <a:latin typeface="Arial" panose="020B0604020202020204" pitchFamily="34" charset="0"/>
            </a:endParaRPr>
          </a:p>
        </p:txBody>
      </p:sp>
      <p:sp>
        <p:nvSpPr>
          <p:cNvPr id="442371"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42372"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42373"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43EBDC9-9A81-4C55-92E6-4149E27F6965}"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153</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670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97D4DA4-2BB6-4DA3-A387-9D468681FD88}" type="slidenum">
              <a:rPr lang="en-US" altLang="en-US" sz="1300" smtClean="0">
                <a:latin typeface="Arial" panose="020B0604020202020204" pitchFamily="34" charset="0"/>
              </a:rPr>
              <a:pPr>
                <a:spcBef>
                  <a:spcPct val="0"/>
                </a:spcBef>
                <a:buClrTx/>
                <a:buFontTx/>
                <a:buNone/>
              </a:pPr>
              <a:t>154</a:t>
            </a:fld>
            <a:endParaRPr lang="en-US" altLang="en-US" sz="1300">
              <a:latin typeface="Arial" panose="020B0604020202020204" pitchFamily="34" charset="0"/>
            </a:endParaRPr>
          </a:p>
        </p:txBody>
      </p:sp>
      <p:sp>
        <p:nvSpPr>
          <p:cNvPr id="45670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5670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5670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211DCEE-55C0-4717-9E75-ED05F1FBD7DD}"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154</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Slide Image Placeholder 1"/>
          <p:cNvSpPr>
            <a:spLocks noGrp="1" noRot="1" noChangeAspect="1" noTextEdit="1"/>
          </p:cNvSpPr>
          <p:nvPr>
            <p:ph type="sldImg"/>
          </p:nvPr>
        </p:nvSpPr>
        <p:spPr>
          <a:ln/>
        </p:spPr>
      </p:sp>
      <p:sp>
        <p:nvSpPr>
          <p:cNvPr id="458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587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6829A15-215F-4FB4-86E8-35914D0DA361}" type="slidenum">
              <a:rPr lang="en-US" altLang="en-US" sz="1300" smtClean="0">
                <a:latin typeface="Arial" panose="020B0604020202020204" pitchFamily="34" charset="0"/>
              </a:rPr>
              <a:pPr>
                <a:spcBef>
                  <a:spcPct val="0"/>
                </a:spcBef>
                <a:buClrTx/>
                <a:buFontTx/>
                <a:buNone/>
              </a:pPr>
              <a:t>156</a:t>
            </a:fld>
            <a:endParaRPr lang="en-US" altLang="en-US" sz="130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Slide Image Placeholder 1"/>
          <p:cNvSpPr>
            <a:spLocks noGrp="1" noRot="1" noChangeAspect="1" noTextEdit="1"/>
          </p:cNvSpPr>
          <p:nvPr>
            <p:ph type="sldImg"/>
          </p:nvPr>
        </p:nvSpPr>
        <p:spPr>
          <a:ln/>
        </p:spPr>
      </p:sp>
      <p:sp>
        <p:nvSpPr>
          <p:cNvPr id="460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08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FB144E-0E66-4533-BE90-4609E7F8B7A8}" type="slidenum">
              <a:rPr lang="en-US" altLang="en-US" sz="1300" smtClean="0">
                <a:latin typeface="Arial" panose="020B0604020202020204" pitchFamily="34" charset="0"/>
              </a:rPr>
              <a:pPr>
                <a:spcBef>
                  <a:spcPct val="0"/>
                </a:spcBef>
                <a:buClrTx/>
                <a:buFontTx/>
                <a:buNone/>
              </a:pPr>
              <a:t>157</a:t>
            </a:fld>
            <a:endParaRPr lang="en-US" altLang="en-US" sz="1300">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Slide Image Placeholder 1"/>
          <p:cNvSpPr>
            <a:spLocks noGrp="1" noRot="1" noChangeAspect="1" noTextEdit="1"/>
          </p:cNvSpPr>
          <p:nvPr>
            <p:ph type="sldImg"/>
          </p:nvPr>
        </p:nvSpPr>
        <p:spPr>
          <a:ln/>
        </p:spPr>
      </p:sp>
      <p:sp>
        <p:nvSpPr>
          <p:cNvPr id="462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28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F416A09-AB26-4074-9289-D8F7E609271F}" type="slidenum">
              <a:rPr lang="en-US" altLang="en-US" sz="1300" smtClean="0">
                <a:latin typeface="Arial" panose="020B0604020202020204" pitchFamily="34" charset="0"/>
              </a:rPr>
              <a:pPr>
                <a:spcBef>
                  <a:spcPct val="0"/>
                </a:spcBef>
                <a:buClrTx/>
                <a:buFontTx/>
                <a:buNone/>
              </a:pPr>
              <a:t>158</a:t>
            </a:fld>
            <a:endParaRPr lang="en-US" altLang="en-US" sz="130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Slide Image Placeholder 1"/>
          <p:cNvSpPr>
            <a:spLocks noGrp="1" noRot="1" noChangeAspect="1" noTextEdit="1"/>
          </p:cNvSpPr>
          <p:nvPr>
            <p:ph type="sldImg"/>
          </p:nvPr>
        </p:nvSpPr>
        <p:spPr>
          <a:ln/>
        </p:spPr>
      </p:sp>
      <p:sp>
        <p:nvSpPr>
          <p:cNvPr id="464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49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04537D1-7B78-42C9-ACE5-EB5886796124}" type="slidenum">
              <a:rPr lang="en-US" altLang="en-US" sz="1300" smtClean="0">
                <a:latin typeface="Arial" panose="020B0604020202020204" pitchFamily="34" charset="0"/>
              </a:rPr>
              <a:pPr>
                <a:spcBef>
                  <a:spcPct val="0"/>
                </a:spcBef>
                <a:buClrTx/>
                <a:buFontTx/>
                <a:buNone/>
              </a:pPr>
              <a:t>159</a:t>
            </a:fld>
            <a:endParaRPr lang="en-US" altLang="en-US" sz="1300">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Slide Image Placeholder 1"/>
          <p:cNvSpPr>
            <a:spLocks noGrp="1" noRot="1" noChangeAspect="1" noTextEdit="1"/>
          </p:cNvSpPr>
          <p:nvPr>
            <p:ph type="sldImg"/>
          </p:nvPr>
        </p:nvSpPr>
        <p:spPr>
          <a:ln/>
        </p:spPr>
      </p:sp>
      <p:sp>
        <p:nvSpPr>
          <p:cNvPr id="477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771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D27D3EE-8A5D-4234-B5E0-CBBFA2FCDEAE}" type="slidenum">
              <a:rPr lang="en-US" altLang="en-US" sz="1300" smtClean="0">
                <a:latin typeface="Arial" panose="020B0604020202020204" pitchFamily="34" charset="0"/>
              </a:rPr>
              <a:pPr>
                <a:spcBef>
                  <a:spcPct val="0"/>
                </a:spcBef>
                <a:buClrTx/>
                <a:buFontTx/>
                <a:buNone/>
              </a:pPr>
              <a:t>160</a:t>
            </a:fld>
            <a:endParaRPr lang="en-US" altLang="en-US" sz="1300">
              <a:latin typeface="Arial" panose="020B0604020202020204" pitchFamily="34"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923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B900285-8444-493B-B0F8-224A3263EDE6}" type="slidenum">
              <a:rPr lang="en-US" altLang="en-US" sz="1300" smtClean="0">
                <a:latin typeface="Arial" panose="020B0604020202020204" pitchFamily="34" charset="0"/>
              </a:rPr>
              <a:pPr>
                <a:spcBef>
                  <a:spcPct val="0"/>
                </a:spcBef>
                <a:buClrTx/>
                <a:buFontTx/>
                <a:buNone/>
              </a:pPr>
              <a:t>161</a:t>
            </a:fld>
            <a:endParaRPr lang="en-US" altLang="en-US" sz="1300">
              <a:latin typeface="Arial" panose="020B0604020202020204" pitchFamily="34" charset="0"/>
            </a:endParaRPr>
          </a:p>
        </p:txBody>
      </p:sp>
      <p:sp>
        <p:nvSpPr>
          <p:cNvPr id="479235"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79236"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79237"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E200F88-C726-437B-BF77-1E29A888AB77}"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161</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86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F44D9D8-E312-48CA-8988-B8C0449B4FEB}" type="slidenum">
              <a:rPr lang="en-US" altLang="en-US" sz="1300" smtClean="0">
                <a:latin typeface="Arial" panose="020B0604020202020204" pitchFamily="34" charset="0"/>
              </a:rPr>
              <a:pPr>
                <a:spcBef>
                  <a:spcPct val="0"/>
                </a:spcBef>
                <a:buClrTx/>
                <a:buFontTx/>
                <a:buNone/>
              </a:pPr>
              <a:t>162</a:t>
            </a:fld>
            <a:endParaRPr lang="en-US" altLang="en-US" sz="1300">
              <a:latin typeface="Arial" panose="020B0604020202020204" pitchFamily="34" charset="0"/>
            </a:endParaRPr>
          </a:p>
        </p:txBody>
      </p:sp>
      <p:sp>
        <p:nvSpPr>
          <p:cNvPr id="53862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53862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53862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C0273AC-592F-4F89-A40E-A426B2BBBACC}"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162</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Slide Image Placeholder 1"/>
          <p:cNvSpPr>
            <a:spLocks noGrp="1" noRot="1" noChangeAspect="1" noTextEdit="1"/>
          </p:cNvSpPr>
          <p:nvPr>
            <p:ph type="sldImg"/>
          </p:nvPr>
        </p:nvSpPr>
        <p:spPr>
          <a:ln/>
        </p:spPr>
      </p:sp>
      <p:sp>
        <p:nvSpPr>
          <p:cNvPr id="544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47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3534C4A-384D-40C9-9111-57E2D4B6489D}" type="slidenum">
              <a:rPr lang="en-US" altLang="en-US" sz="1300" smtClean="0">
                <a:latin typeface="Arial" panose="020B0604020202020204" pitchFamily="34" charset="0"/>
              </a:rPr>
              <a:pPr>
                <a:spcBef>
                  <a:spcPct val="0"/>
                </a:spcBef>
                <a:buClrTx/>
                <a:buFontTx/>
                <a:buNone/>
              </a:pPr>
              <a:t>163</a:t>
            </a:fld>
            <a:endParaRPr lang="en-US" altLang="en-US" sz="130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10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CE641D7-7F82-4571-B863-7406837EC46F}" type="slidenum">
              <a:rPr lang="en-US" altLang="en-US" sz="1300" smtClean="0">
                <a:latin typeface="Arial" panose="020B0604020202020204" pitchFamily="34" charset="0"/>
              </a:rPr>
              <a:pPr>
                <a:spcBef>
                  <a:spcPct val="0"/>
                </a:spcBef>
                <a:buClrTx/>
                <a:buFontTx/>
                <a:buNone/>
              </a:pPr>
              <a:t>35</a:t>
            </a:fld>
            <a:endParaRPr lang="en-US" altLang="en-US" sz="1300">
              <a:latin typeface="Arial" panose="020B0604020202020204" pitchFamily="34"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Slide Image Placeholder 1"/>
          <p:cNvSpPr>
            <a:spLocks noGrp="1" noRot="1" noChangeAspect="1" noTextEdit="1"/>
          </p:cNvSpPr>
          <p:nvPr>
            <p:ph type="sldImg"/>
          </p:nvPr>
        </p:nvSpPr>
        <p:spPr>
          <a:ln/>
        </p:spPr>
      </p:sp>
      <p:sp>
        <p:nvSpPr>
          <p:cNvPr id="546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68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9F5C4F1-DFE1-4BB0-9254-50F06C58EFC3}" type="slidenum">
              <a:rPr lang="en-US" altLang="en-US" sz="1300" smtClean="0">
                <a:latin typeface="Arial" panose="020B0604020202020204" pitchFamily="34" charset="0"/>
              </a:rPr>
              <a:pPr>
                <a:spcBef>
                  <a:spcPct val="0"/>
                </a:spcBef>
                <a:buClrTx/>
                <a:buFontTx/>
                <a:buNone/>
              </a:pPr>
              <a:t>164</a:t>
            </a:fld>
            <a:endParaRPr lang="en-US" altLang="en-US" sz="1300">
              <a:latin typeface="Arial" panose="020B0604020202020204" pitchFamily="34"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Slide Image Placeholder 1"/>
          <p:cNvSpPr>
            <a:spLocks noGrp="1" noRot="1" noChangeAspect="1" noTextEdit="1"/>
          </p:cNvSpPr>
          <p:nvPr>
            <p:ph type="sldImg"/>
          </p:nvPr>
        </p:nvSpPr>
        <p:spPr>
          <a:ln/>
        </p:spPr>
      </p:sp>
      <p:sp>
        <p:nvSpPr>
          <p:cNvPr id="548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88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43856B3-97CC-4B18-82B0-89A5C7A39B8F}" type="slidenum">
              <a:rPr lang="en-US" altLang="en-US" sz="1300" smtClean="0">
                <a:latin typeface="Arial" panose="020B0604020202020204" pitchFamily="34" charset="0"/>
              </a:rPr>
              <a:pPr>
                <a:spcBef>
                  <a:spcPct val="0"/>
                </a:spcBef>
                <a:buClrTx/>
                <a:buFontTx/>
                <a:buNone/>
              </a:pPr>
              <a:t>165</a:t>
            </a:fld>
            <a:endParaRPr lang="en-US" altLang="en-US" sz="1300">
              <a:latin typeface="Arial" panose="020B0604020202020204" pitchFamily="34"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Slide Image Placeholder 1"/>
          <p:cNvSpPr>
            <a:spLocks noGrp="1" noRot="1" noChangeAspect="1" noTextEdit="1"/>
          </p:cNvSpPr>
          <p:nvPr>
            <p:ph type="sldImg"/>
          </p:nvPr>
        </p:nvSpPr>
        <p:spPr>
          <a:ln/>
        </p:spPr>
      </p:sp>
      <p:sp>
        <p:nvSpPr>
          <p:cNvPr id="550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09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286CD15-75F4-43B8-9274-44FE18642061}" type="slidenum">
              <a:rPr lang="en-US" altLang="en-US" sz="1300" smtClean="0">
                <a:latin typeface="Arial" panose="020B0604020202020204" pitchFamily="34" charset="0"/>
              </a:rPr>
              <a:pPr>
                <a:spcBef>
                  <a:spcPct val="0"/>
                </a:spcBef>
                <a:buClrTx/>
                <a:buFontTx/>
                <a:buNone/>
              </a:pPr>
              <a:t>166</a:t>
            </a:fld>
            <a:endParaRPr lang="en-US" altLang="en-US" sz="1300">
              <a:latin typeface="Arial" panose="020B0604020202020204" pitchFamily="34"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Slide Image Placeholder 1"/>
          <p:cNvSpPr>
            <a:spLocks noGrp="1" noRot="1" noChangeAspect="1" noTextEdit="1"/>
          </p:cNvSpPr>
          <p:nvPr>
            <p:ph type="sldImg"/>
          </p:nvPr>
        </p:nvSpPr>
        <p:spPr>
          <a:ln/>
        </p:spPr>
      </p:sp>
      <p:sp>
        <p:nvSpPr>
          <p:cNvPr id="552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29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03F7F38-B0F1-4BDE-A1C7-EC3325E54355}" type="slidenum">
              <a:rPr lang="en-US" altLang="en-US" sz="1300" smtClean="0">
                <a:latin typeface="Arial" panose="020B0604020202020204" pitchFamily="34" charset="0"/>
              </a:rPr>
              <a:pPr>
                <a:spcBef>
                  <a:spcPct val="0"/>
                </a:spcBef>
                <a:buClrTx/>
                <a:buFontTx/>
                <a:buNone/>
              </a:pPr>
              <a:t>167</a:t>
            </a:fld>
            <a:endParaRPr lang="en-US" altLang="en-US" sz="1300">
              <a:latin typeface="Arial" panose="020B0604020202020204" pitchFamily="34"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Slide Image Placeholder 1"/>
          <p:cNvSpPr>
            <a:spLocks noGrp="1" noRot="1" noChangeAspect="1" noTextEdit="1"/>
          </p:cNvSpPr>
          <p:nvPr>
            <p:ph type="sldImg"/>
          </p:nvPr>
        </p:nvSpPr>
        <p:spPr>
          <a:ln/>
        </p:spPr>
      </p:sp>
      <p:sp>
        <p:nvSpPr>
          <p:cNvPr id="555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50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00FF9F1-355C-4513-90E9-ADDB6D962B17}" type="slidenum">
              <a:rPr lang="en-US" altLang="en-US" sz="1300" smtClean="0">
                <a:latin typeface="Arial" panose="020B0604020202020204" pitchFamily="34" charset="0"/>
              </a:rPr>
              <a:pPr>
                <a:spcBef>
                  <a:spcPct val="0"/>
                </a:spcBef>
                <a:buClrTx/>
                <a:buFontTx/>
                <a:buNone/>
              </a:pPr>
              <a:t>168</a:t>
            </a:fld>
            <a:endParaRPr lang="en-US" altLang="en-US" sz="1300">
              <a:latin typeface="Arial" panose="020B0604020202020204" pitchFamily="34"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Slide Image Placeholder 1"/>
          <p:cNvSpPr>
            <a:spLocks noGrp="1" noRot="1" noChangeAspect="1" noTextEdit="1"/>
          </p:cNvSpPr>
          <p:nvPr>
            <p:ph type="sldImg"/>
          </p:nvPr>
        </p:nvSpPr>
        <p:spPr>
          <a:ln/>
        </p:spPr>
      </p:sp>
      <p:sp>
        <p:nvSpPr>
          <p:cNvPr id="559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91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3845BC9-339F-494A-9F9A-86546C374FB6}" type="slidenum">
              <a:rPr lang="en-US" altLang="en-US" sz="1300" smtClean="0">
                <a:latin typeface="Arial" panose="020B0604020202020204" pitchFamily="34" charset="0"/>
              </a:rPr>
              <a:pPr>
                <a:spcBef>
                  <a:spcPct val="0"/>
                </a:spcBef>
                <a:buClrTx/>
                <a:buFontTx/>
                <a:buNone/>
              </a:pPr>
              <a:t>169</a:t>
            </a:fld>
            <a:endParaRPr lang="en-US" altLang="en-US" sz="1300">
              <a:latin typeface="Arial" panose="020B0604020202020204" pitchFamily="34"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Slide Image Placeholder 1"/>
          <p:cNvSpPr>
            <a:spLocks noGrp="1" noRot="1" noChangeAspect="1" noTextEdit="1"/>
          </p:cNvSpPr>
          <p:nvPr>
            <p:ph type="sldImg"/>
          </p:nvPr>
        </p:nvSpPr>
        <p:spPr>
          <a:ln/>
        </p:spPr>
      </p:sp>
      <p:sp>
        <p:nvSpPr>
          <p:cNvPr id="561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11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16A750E-100A-4AC7-9F95-5141AFF80D9D}" type="slidenum">
              <a:rPr lang="en-US" altLang="en-US" sz="1300" smtClean="0">
                <a:latin typeface="Arial" panose="020B0604020202020204" pitchFamily="34" charset="0"/>
              </a:rPr>
              <a:pPr>
                <a:spcBef>
                  <a:spcPct val="0"/>
                </a:spcBef>
                <a:buClrTx/>
                <a:buFontTx/>
                <a:buNone/>
              </a:pPr>
              <a:t>170</a:t>
            </a:fld>
            <a:endParaRPr lang="en-US" altLang="en-US" sz="1300">
              <a:latin typeface="Arial" panose="020B0604020202020204" pitchFamily="34"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Slide Image Placeholder 1"/>
          <p:cNvSpPr>
            <a:spLocks noGrp="1" noRot="1" noChangeAspect="1" noTextEdit="1"/>
          </p:cNvSpPr>
          <p:nvPr>
            <p:ph type="sldImg"/>
          </p:nvPr>
        </p:nvSpPr>
        <p:spPr>
          <a:ln/>
        </p:spPr>
      </p:sp>
      <p:sp>
        <p:nvSpPr>
          <p:cNvPr id="563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32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C924281-518A-4040-9AD4-65D0D8A919F9}" type="slidenum">
              <a:rPr lang="en-US" altLang="en-US" sz="1300" smtClean="0">
                <a:latin typeface="Arial" panose="020B0604020202020204" pitchFamily="34" charset="0"/>
              </a:rPr>
              <a:pPr>
                <a:spcBef>
                  <a:spcPct val="0"/>
                </a:spcBef>
                <a:buClrTx/>
                <a:buFontTx/>
                <a:buNone/>
              </a:pPr>
              <a:t>171</a:t>
            </a:fld>
            <a:endParaRPr lang="en-US" altLang="en-US" sz="1300">
              <a:latin typeface="Arial" panose="020B0604020202020204" pitchFamily="34"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Slide Image Placeholder 1"/>
          <p:cNvSpPr>
            <a:spLocks noGrp="1" noRot="1" noChangeAspect="1" noTextEdit="1"/>
          </p:cNvSpPr>
          <p:nvPr>
            <p:ph type="sldImg"/>
          </p:nvPr>
        </p:nvSpPr>
        <p:spPr>
          <a:ln/>
        </p:spPr>
      </p:sp>
      <p:sp>
        <p:nvSpPr>
          <p:cNvPr id="565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52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C93F0E6-DF72-4F95-8DD2-405D578988D5}" type="slidenum">
              <a:rPr lang="en-US" altLang="en-US" sz="1300" smtClean="0">
                <a:latin typeface="Arial" panose="020B0604020202020204" pitchFamily="34" charset="0"/>
              </a:rPr>
              <a:pPr>
                <a:spcBef>
                  <a:spcPct val="0"/>
                </a:spcBef>
                <a:buClrTx/>
                <a:buFontTx/>
                <a:buNone/>
              </a:pPr>
              <a:t>172</a:t>
            </a:fld>
            <a:endParaRPr lang="en-US" altLang="en-US" sz="1300">
              <a:latin typeface="Arial" panose="020B0604020202020204" pitchFamily="34"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Slide Image Placeholder 1"/>
          <p:cNvSpPr>
            <a:spLocks noGrp="1" noRot="1" noChangeAspect="1" noTextEdit="1"/>
          </p:cNvSpPr>
          <p:nvPr>
            <p:ph type="sldImg"/>
          </p:nvPr>
        </p:nvSpPr>
        <p:spPr>
          <a:ln/>
        </p:spPr>
      </p:sp>
      <p:sp>
        <p:nvSpPr>
          <p:cNvPr id="567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73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EB1A319-420E-4CD1-B8DF-F370B5A21BBF}" type="slidenum">
              <a:rPr lang="en-US" altLang="en-US" sz="1300" smtClean="0">
                <a:latin typeface="Arial" panose="020B0604020202020204" pitchFamily="34" charset="0"/>
              </a:rPr>
              <a:pPr>
                <a:spcBef>
                  <a:spcPct val="0"/>
                </a:spcBef>
                <a:buClrTx/>
                <a:buFontTx/>
                <a:buNone/>
              </a:pPr>
              <a:t>173</a:t>
            </a:fld>
            <a:endParaRPr lang="en-US" altLang="en-US" sz="130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E572F04-E3EC-44D2-A92E-A21E02480F46}" type="slidenum">
              <a:rPr lang="en-US" altLang="en-US" sz="1300" smtClean="0">
                <a:latin typeface="Arial" panose="020B0604020202020204" pitchFamily="34" charset="0"/>
              </a:rPr>
              <a:pPr>
                <a:spcBef>
                  <a:spcPct val="0"/>
                </a:spcBef>
                <a:buClrTx/>
                <a:buFontTx/>
                <a:buNone/>
              </a:pPr>
              <a:t>37</a:t>
            </a:fld>
            <a:endParaRPr lang="en-US" altLang="en-US" sz="1300">
              <a:latin typeface="Arial" panose="020B0604020202020204" pitchFamily="34" charset="0"/>
            </a:endParaRPr>
          </a:p>
        </p:txBody>
      </p:sp>
      <p:sp>
        <p:nvSpPr>
          <p:cNvPr id="133123"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33124"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33125"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372664C8-1059-43CE-8651-F0740EA8FA8B}" type="slidenum">
              <a:rPr lang="en-US" altLang="en-US">
                <a:latin typeface="Arial" panose="020B0604020202020204" pitchFamily="34" charset="0"/>
                <a:ea typeface="Microsoft YaHei" panose="020B0503020204020204" pitchFamily="34" charset="-122"/>
              </a:rPr>
              <a:pPr algn="r" eaLnBrk="1" hangingPunct="1">
                <a:spcBef>
                  <a:spcPct val="0"/>
                </a:spcBef>
              </a:pPr>
              <a:t>37</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Slide Image Placeholder 1"/>
          <p:cNvSpPr>
            <a:spLocks noGrp="1" noRot="1" noChangeAspect="1" noTextEdit="1"/>
          </p:cNvSpPr>
          <p:nvPr>
            <p:ph type="sldImg"/>
          </p:nvPr>
        </p:nvSpPr>
        <p:spPr>
          <a:ln/>
        </p:spPr>
      </p:sp>
      <p:sp>
        <p:nvSpPr>
          <p:cNvPr id="569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93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1F703C0-6C7E-45FA-B81E-23D9E082BE5C}" type="slidenum">
              <a:rPr lang="en-US" altLang="en-US" sz="1300" smtClean="0">
                <a:latin typeface="Arial" panose="020B0604020202020204" pitchFamily="34" charset="0"/>
              </a:rPr>
              <a:pPr>
                <a:spcBef>
                  <a:spcPct val="0"/>
                </a:spcBef>
                <a:buClrTx/>
                <a:buFontTx/>
                <a:buNone/>
              </a:pPr>
              <a:t>174</a:t>
            </a:fld>
            <a:endParaRPr lang="en-US" altLang="en-US" sz="1300">
              <a:latin typeface="Arial" panose="020B0604020202020204" pitchFamily="34"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Slide Image Placeholder 1"/>
          <p:cNvSpPr>
            <a:spLocks noGrp="1" noRot="1" noChangeAspect="1" noTextEdit="1"/>
          </p:cNvSpPr>
          <p:nvPr>
            <p:ph type="sldImg"/>
          </p:nvPr>
        </p:nvSpPr>
        <p:spPr>
          <a:ln/>
        </p:spPr>
      </p:sp>
      <p:sp>
        <p:nvSpPr>
          <p:cNvPr id="571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13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8FFD249-C3D8-4592-8DD7-C8D401589F27}" type="slidenum">
              <a:rPr lang="en-US" altLang="en-US" sz="1300" smtClean="0">
                <a:latin typeface="Arial" panose="020B0604020202020204" pitchFamily="34" charset="0"/>
              </a:rPr>
              <a:pPr>
                <a:spcBef>
                  <a:spcPct val="0"/>
                </a:spcBef>
                <a:buClrTx/>
                <a:buFontTx/>
                <a:buNone/>
              </a:pPr>
              <a:t>175</a:t>
            </a:fld>
            <a:endParaRPr lang="en-US" altLang="en-US" sz="1300">
              <a:latin typeface="Arial" panose="020B0604020202020204" pitchFamily="34"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Slide Image Placeholder 1"/>
          <p:cNvSpPr>
            <a:spLocks noGrp="1" noRot="1" noChangeAspect="1" noTextEdit="1"/>
          </p:cNvSpPr>
          <p:nvPr>
            <p:ph type="sldImg"/>
          </p:nvPr>
        </p:nvSpPr>
        <p:spPr>
          <a:ln/>
        </p:spPr>
      </p:sp>
      <p:sp>
        <p:nvSpPr>
          <p:cNvPr id="573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34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21B0268-6644-4150-B2B9-CEEA1BB9504B}" type="slidenum">
              <a:rPr lang="en-US" altLang="en-US" sz="1300" smtClean="0">
                <a:latin typeface="Arial" panose="020B0604020202020204" pitchFamily="34" charset="0"/>
              </a:rPr>
              <a:pPr>
                <a:spcBef>
                  <a:spcPct val="0"/>
                </a:spcBef>
                <a:buClrTx/>
                <a:buFontTx/>
                <a:buNone/>
              </a:pPr>
              <a:t>176</a:t>
            </a:fld>
            <a:endParaRPr lang="en-US" altLang="en-US" sz="1300">
              <a:latin typeface="Arial" panose="020B0604020202020204" pitchFamily="34"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Slide Image Placeholder 1"/>
          <p:cNvSpPr>
            <a:spLocks noGrp="1" noRot="1" noChangeAspect="1" noTextEdit="1"/>
          </p:cNvSpPr>
          <p:nvPr>
            <p:ph type="sldImg"/>
          </p:nvPr>
        </p:nvSpPr>
        <p:spPr>
          <a:ln/>
        </p:spPr>
      </p:sp>
      <p:sp>
        <p:nvSpPr>
          <p:cNvPr id="575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54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5273DC3-58CF-494F-967D-C135C03D2C2E}" type="slidenum">
              <a:rPr lang="en-US" altLang="en-US" sz="1300" smtClean="0">
                <a:latin typeface="Arial" panose="020B0604020202020204" pitchFamily="34" charset="0"/>
              </a:rPr>
              <a:pPr>
                <a:spcBef>
                  <a:spcPct val="0"/>
                </a:spcBef>
                <a:buClrTx/>
                <a:buFontTx/>
                <a:buNone/>
              </a:pPr>
              <a:t>177</a:t>
            </a:fld>
            <a:endParaRPr lang="en-US" altLang="en-US" sz="1300">
              <a:latin typeface="Arial" panose="020B0604020202020204" pitchFamily="34"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Slide Image Placeholder 1"/>
          <p:cNvSpPr>
            <a:spLocks noGrp="1" noRot="1" noChangeAspect="1" noTextEdit="1"/>
          </p:cNvSpPr>
          <p:nvPr>
            <p:ph type="sldImg"/>
          </p:nvPr>
        </p:nvSpPr>
        <p:spPr>
          <a:ln/>
        </p:spPr>
      </p:sp>
      <p:sp>
        <p:nvSpPr>
          <p:cNvPr id="577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7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4DA05BD-C24C-48EC-8D64-11FEBDE9882D}" type="slidenum">
              <a:rPr lang="en-US" altLang="en-US" sz="1300" smtClean="0">
                <a:latin typeface="Arial" panose="020B0604020202020204" pitchFamily="34" charset="0"/>
              </a:rPr>
              <a:pPr>
                <a:spcBef>
                  <a:spcPct val="0"/>
                </a:spcBef>
                <a:buClrTx/>
                <a:buFontTx/>
                <a:buNone/>
              </a:pPr>
              <a:t>178</a:t>
            </a:fld>
            <a:endParaRPr lang="en-US" altLang="en-US" sz="1300">
              <a:latin typeface="Arial" panose="020B0604020202020204" pitchFamily="34"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Slide Image Placeholder 1"/>
          <p:cNvSpPr>
            <a:spLocks noGrp="1" noRot="1" noChangeAspect="1" noTextEdit="1"/>
          </p:cNvSpPr>
          <p:nvPr>
            <p:ph type="sldImg"/>
          </p:nvPr>
        </p:nvSpPr>
        <p:spPr>
          <a:ln/>
        </p:spPr>
      </p:sp>
      <p:sp>
        <p:nvSpPr>
          <p:cNvPr id="579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95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3E4944D-5C4E-426E-B242-17EA9F395FBA}" type="slidenum">
              <a:rPr lang="en-US" altLang="en-US" sz="1300" smtClean="0">
                <a:latin typeface="Arial" panose="020B0604020202020204" pitchFamily="34" charset="0"/>
              </a:rPr>
              <a:pPr>
                <a:spcBef>
                  <a:spcPct val="0"/>
                </a:spcBef>
                <a:buClrTx/>
                <a:buFontTx/>
                <a:buNone/>
              </a:pPr>
              <a:t>179</a:t>
            </a:fld>
            <a:endParaRPr lang="en-US" altLang="en-US" sz="1300">
              <a:latin typeface="Arial" panose="020B0604020202020204" pitchFamily="34"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211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AC231EB-839D-4C8F-A8EF-F2B480477103}" type="slidenum">
              <a:rPr lang="en-US" altLang="en-US" sz="1300" smtClean="0">
                <a:latin typeface="Arial" panose="020B0604020202020204" pitchFamily="34" charset="0"/>
              </a:rPr>
              <a:pPr>
                <a:spcBef>
                  <a:spcPct val="0"/>
                </a:spcBef>
                <a:buClrTx/>
                <a:buFontTx/>
                <a:buNone/>
              </a:pPr>
              <a:t>180</a:t>
            </a:fld>
            <a:endParaRPr lang="en-US" altLang="en-US" sz="1300">
              <a:latin typeface="Arial" panose="020B0604020202020204" pitchFamily="34" charset="0"/>
            </a:endParaRPr>
          </a:p>
        </p:txBody>
      </p:sp>
      <p:sp>
        <p:nvSpPr>
          <p:cNvPr id="602115"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602116"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602117"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B4A8E11B-21EE-473F-87BA-C6E859E96349}"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180</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Slide Image Placeholder 1"/>
          <p:cNvSpPr>
            <a:spLocks noGrp="1" noRot="1" noChangeAspect="1" noTextEdit="1"/>
          </p:cNvSpPr>
          <p:nvPr>
            <p:ph type="sldImg"/>
          </p:nvPr>
        </p:nvSpPr>
        <p:spPr>
          <a:ln/>
        </p:spPr>
      </p:sp>
      <p:sp>
        <p:nvSpPr>
          <p:cNvPr id="612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23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3626C36-3946-4766-99B5-F473F923623B}" type="slidenum">
              <a:rPr lang="en-US" altLang="en-US" sz="1300" smtClean="0">
                <a:latin typeface="Arial" panose="020B0604020202020204" pitchFamily="34" charset="0"/>
              </a:rPr>
              <a:pPr>
                <a:spcBef>
                  <a:spcPct val="0"/>
                </a:spcBef>
                <a:buClrTx/>
                <a:buFontTx/>
                <a:buNone/>
              </a:pPr>
              <a:t>181</a:t>
            </a:fld>
            <a:endParaRPr lang="en-US" altLang="en-US" sz="1300">
              <a:latin typeface="Arial" panose="020B0604020202020204" pitchFamily="34" charset="0"/>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Slide Image Placeholder 1"/>
          <p:cNvSpPr>
            <a:spLocks noGrp="1" noRot="1" noChangeAspect="1" noTextEdit="1"/>
          </p:cNvSpPr>
          <p:nvPr>
            <p:ph type="sldImg"/>
          </p:nvPr>
        </p:nvSpPr>
        <p:spPr>
          <a:ln/>
        </p:spPr>
      </p:sp>
      <p:sp>
        <p:nvSpPr>
          <p:cNvPr id="616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64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D9AE858-22DA-42B9-B3F2-3F83E20277CE}" type="slidenum">
              <a:rPr lang="en-US" altLang="en-US" sz="1300" smtClean="0">
                <a:latin typeface="Arial" panose="020B0604020202020204" pitchFamily="34" charset="0"/>
              </a:rPr>
              <a:pPr>
                <a:spcBef>
                  <a:spcPct val="0"/>
                </a:spcBef>
                <a:buClrTx/>
                <a:buFontTx/>
                <a:buNone/>
              </a:pPr>
              <a:t>182</a:t>
            </a:fld>
            <a:endParaRPr lang="en-US" altLang="en-US" sz="1300">
              <a:latin typeface="Arial" panose="020B0604020202020204" pitchFamily="34"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Slide Image Placeholder 1"/>
          <p:cNvSpPr>
            <a:spLocks noGrp="1" noRot="1" noChangeAspect="1" noTextEdit="1"/>
          </p:cNvSpPr>
          <p:nvPr>
            <p:ph type="sldImg"/>
          </p:nvPr>
        </p:nvSpPr>
        <p:spPr>
          <a:ln/>
        </p:spPr>
      </p:sp>
      <p:sp>
        <p:nvSpPr>
          <p:cNvPr id="6184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85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2C30FCA-3B1B-4AD9-9802-B95FBB51225E}" type="slidenum">
              <a:rPr lang="en-US" altLang="en-US" sz="1300" smtClean="0">
                <a:latin typeface="Arial" panose="020B0604020202020204" pitchFamily="34" charset="0"/>
              </a:rPr>
              <a:pPr>
                <a:spcBef>
                  <a:spcPct val="0"/>
                </a:spcBef>
                <a:buClrTx/>
                <a:buFontTx/>
                <a:buNone/>
              </a:pPr>
              <a:t>183</a:t>
            </a:fld>
            <a:endParaRPr lang="en-US" altLang="en-US" sz="130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85ACE5C-89E1-4539-83F4-0D7EC2845732}" type="slidenum">
              <a:rPr lang="en-US" altLang="en-US" sz="1300" smtClean="0">
                <a:latin typeface="Arial" panose="020B0604020202020204" pitchFamily="34" charset="0"/>
              </a:rPr>
              <a:pPr>
                <a:spcBef>
                  <a:spcPct val="0"/>
                </a:spcBef>
                <a:buClrTx/>
                <a:buFontTx/>
                <a:buNone/>
              </a:pPr>
              <a:t>38</a:t>
            </a:fld>
            <a:endParaRPr lang="en-US" altLang="en-US" sz="1300">
              <a:latin typeface="Arial" panose="020B0604020202020204" pitchFamily="34" charset="0"/>
            </a:endParaRPr>
          </a:p>
        </p:txBody>
      </p:sp>
      <p:sp>
        <p:nvSpPr>
          <p:cNvPr id="135171"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35172"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35173"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386C7C4B-E265-4793-9135-4CF66B7E9F3B}" type="slidenum">
              <a:rPr lang="en-US" altLang="en-US">
                <a:latin typeface="Arial" panose="020B0604020202020204" pitchFamily="34" charset="0"/>
                <a:ea typeface="Microsoft YaHei" panose="020B0503020204020204" pitchFamily="34" charset="-122"/>
              </a:rPr>
              <a:pPr algn="r" eaLnBrk="1" hangingPunct="1">
                <a:spcBef>
                  <a:spcPct val="0"/>
                </a:spcBef>
              </a:pPr>
              <a:t>38</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Slide Image Placeholder 1"/>
          <p:cNvSpPr>
            <a:spLocks noGrp="1" noRot="1" noChangeAspect="1" noTextEdit="1"/>
          </p:cNvSpPr>
          <p:nvPr>
            <p:ph type="sldImg"/>
          </p:nvPr>
        </p:nvSpPr>
        <p:spPr>
          <a:ln/>
        </p:spPr>
      </p:sp>
      <p:sp>
        <p:nvSpPr>
          <p:cNvPr id="641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10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CBDD6E2-0CB8-41BB-9A01-78AF9766E09F}" type="slidenum">
              <a:rPr lang="en-US" altLang="en-US" sz="1300" smtClean="0">
                <a:latin typeface="Arial" panose="020B0604020202020204" pitchFamily="34" charset="0"/>
              </a:rPr>
              <a:pPr>
                <a:spcBef>
                  <a:spcPct val="0"/>
                </a:spcBef>
                <a:buClrTx/>
                <a:buFontTx/>
                <a:buNone/>
              </a:pPr>
              <a:t>184</a:t>
            </a:fld>
            <a:endParaRPr lang="en-US" altLang="en-US" sz="1300">
              <a:latin typeface="Arial" panose="020B0604020202020204" pitchFamily="34" charset="0"/>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Slide Image Placeholder 1"/>
          <p:cNvSpPr>
            <a:spLocks noGrp="1" noRot="1" noChangeAspect="1" noTextEdit="1"/>
          </p:cNvSpPr>
          <p:nvPr>
            <p:ph type="sldImg"/>
          </p:nvPr>
        </p:nvSpPr>
        <p:spPr>
          <a:ln/>
        </p:spPr>
      </p:sp>
      <p:sp>
        <p:nvSpPr>
          <p:cNvPr id="643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30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3C3F84A-8494-48E4-83C9-5B036626AE19}" type="slidenum">
              <a:rPr lang="en-US" altLang="en-US" sz="1300" smtClean="0">
                <a:latin typeface="Arial" panose="020B0604020202020204" pitchFamily="34" charset="0"/>
              </a:rPr>
              <a:pPr>
                <a:spcBef>
                  <a:spcPct val="0"/>
                </a:spcBef>
                <a:buClrTx/>
                <a:buFontTx/>
                <a:buNone/>
              </a:pPr>
              <a:t>185</a:t>
            </a:fld>
            <a:endParaRPr lang="en-US" altLang="en-US" sz="1300">
              <a:latin typeface="Arial" panose="020B0604020202020204" pitchFamily="34" charset="0"/>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Slide Image Placeholder 1"/>
          <p:cNvSpPr>
            <a:spLocks noGrp="1" noRot="1" noChangeAspect="1" noTextEdit="1"/>
          </p:cNvSpPr>
          <p:nvPr>
            <p:ph type="sldImg"/>
          </p:nvPr>
        </p:nvSpPr>
        <p:spPr>
          <a:ln/>
        </p:spPr>
      </p:sp>
      <p:sp>
        <p:nvSpPr>
          <p:cNvPr id="64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51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A9E6B5B-307B-4600-B212-4DE8F9506F9C}" type="slidenum">
              <a:rPr lang="en-US" altLang="en-US" sz="1300" smtClean="0">
                <a:latin typeface="Arial" panose="020B0604020202020204" pitchFamily="34" charset="0"/>
              </a:rPr>
              <a:pPr>
                <a:spcBef>
                  <a:spcPct val="0"/>
                </a:spcBef>
                <a:buClrTx/>
                <a:buFontTx/>
                <a:buNone/>
              </a:pPr>
              <a:t>186</a:t>
            </a:fld>
            <a:endParaRPr lang="en-US" altLang="en-US" sz="1300">
              <a:latin typeface="Arial" panose="020B0604020202020204" pitchFamily="34" charset="0"/>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Slide Image Placeholder 1"/>
          <p:cNvSpPr>
            <a:spLocks noGrp="1" noRot="1" noChangeAspect="1" noTextEdit="1"/>
          </p:cNvSpPr>
          <p:nvPr>
            <p:ph type="sldImg"/>
          </p:nvPr>
        </p:nvSpPr>
        <p:spPr>
          <a:ln/>
        </p:spPr>
      </p:sp>
      <p:sp>
        <p:nvSpPr>
          <p:cNvPr id="64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71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E93CB76-D4B0-4C63-9AF9-CCCC41F631FC}" type="slidenum">
              <a:rPr lang="en-US" altLang="en-US" sz="1300" smtClean="0">
                <a:latin typeface="Arial" panose="020B0604020202020204" pitchFamily="34" charset="0"/>
              </a:rPr>
              <a:pPr>
                <a:spcBef>
                  <a:spcPct val="0"/>
                </a:spcBef>
                <a:buClrTx/>
                <a:buFontTx/>
                <a:buNone/>
              </a:pPr>
              <a:t>187</a:t>
            </a:fld>
            <a:endParaRPr lang="en-US" altLang="en-US" sz="1300">
              <a:latin typeface="Arial" panose="020B0604020202020204" pitchFamily="34" charset="0"/>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969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153C70D-ADFB-4BAC-982C-7B11316070AA}" type="slidenum">
              <a:rPr lang="en-US" altLang="en-US" sz="1300" smtClean="0">
                <a:latin typeface="Arial" panose="020B0604020202020204" pitchFamily="34" charset="0"/>
              </a:rPr>
              <a:pPr>
                <a:spcBef>
                  <a:spcPct val="0"/>
                </a:spcBef>
                <a:buClrTx/>
                <a:buFontTx/>
                <a:buNone/>
              </a:pPr>
              <a:t>188</a:t>
            </a:fld>
            <a:endParaRPr lang="en-US" altLang="en-US" sz="1300">
              <a:latin typeface="Arial" panose="020B0604020202020204" pitchFamily="34" charset="0"/>
            </a:endParaRPr>
          </a:p>
        </p:txBody>
      </p:sp>
      <p:sp>
        <p:nvSpPr>
          <p:cNvPr id="669699"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669700"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669701"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43279BE-B9C0-4783-916C-BBBCCDF90CFE}"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188</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Slide Image Placeholder 1"/>
          <p:cNvSpPr>
            <a:spLocks noGrp="1" noRot="1" noChangeAspect="1" noTextEdit="1"/>
          </p:cNvSpPr>
          <p:nvPr>
            <p:ph type="sldImg"/>
          </p:nvPr>
        </p:nvSpPr>
        <p:spPr>
          <a:ln/>
        </p:spPr>
      </p:sp>
      <p:sp>
        <p:nvSpPr>
          <p:cNvPr id="67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799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77F6A3D-4A9F-45F7-AC37-48A972F6D4FA}" type="slidenum">
              <a:rPr lang="en-US" altLang="en-US" sz="1300" smtClean="0">
                <a:latin typeface="Arial" panose="020B0604020202020204" pitchFamily="34" charset="0"/>
              </a:rPr>
              <a:pPr>
                <a:spcBef>
                  <a:spcPct val="0"/>
                </a:spcBef>
                <a:buClrTx/>
                <a:buFontTx/>
                <a:buNone/>
              </a:pPr>
              <a:t>189</a:t>
            </a:fld>
            <a:endParaRPr lang="en-US" altLang="en-US" sz="1300">
              <a:latin typeface="Arial" panose="020B0604020202020204" pitchFamily="34" charset="0"/>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Slide Image Placeholder 1"/>
          <p:cNvSpPr>
            <a:spLocks noGrp="1" noRot="1" noChangeAspect="1" noTextEdit="1"/>
          </p:cNvSpPr>
          <p:nvPr>
            <p:ph type="sldImg"/>
          </p:nvPr>
        </p:nvSpPr>
        <p:spPr>
          <a:ln/>
        </p:spPr>
      </p:sp>
      <p:sp>
        <p:nvSpPr>
          <p:cNvPr id="68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819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A49E4FD-10C2-4668-9DB7-82FE40CFD252}" type="slidenum">
              <a:rPr lang="en-US" altLang="en-US" sz="1300" smtClean="0">
                <a:latin typeface="Arial" panose="020B0604020202020204" pitchFamily="34" charset="0"/>
              </a:rPr>
              <a:pPr>
                <a:spcBef>
                  <a:spcPct val="0"/>
                </a:spcBef>
                <a:buClrTx/>
                <a:buFontTx/>
                <a:buNone/>
              </a:pPr>
              <a:t>190</a:t>
            </a:fld>
            <a:endParaRPr lang="en-US" altLang="en-US" sz="1300">
              <a:latin typeface="Arial" panose="020B0604020202020204" pitchFamily="34" charset="0"/>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Slide Image Placeholder 1"/>
          <p:cNvSpPr>
            <a:spLocks noGrp="1" noRot="1" noChangeAspect="1" noTextEdit="1"/>
          </p:cNvSpPr>
          <p:nvPr>
            <p:ph type="sldImg"/>
          </p:nvPr>
        </p:nvSpPr>
        <p:spPr>
          <a:ln/>
        </p:spPr>
      </p:sp>
      <p:sp>
        <p:nvSpPr>
          <p:cNvPr id="68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840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AFFDA01-55C8-4683-A17A-D91AE841C4FE}" type="slidenum">
              <a:rPr lang="en-US" altLang="en-US" sz="1300" smtClean="0">
                <a:latin typeface="Arial" panose="020B0604020202020204" pitchFamily="34" charset="0"/>
              </a:rPr>
              <a:pPr>
                <a:spcBef>
                  <a:spcPct val="0"/>
                </a:spcBef>
                <a:buClrTx/>
                <a:buFontTx/>
                <a:buNone/>
              </a:pPr>
              <a:t>191</a:t>
            </a:fld>
            <a:endParaRPr lang="en-US" altLang="en-US" sz="1300">
              <a:latin typeface="Arial" panose="020B0604020202020204" pitchFamily="34"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Slide Image Placeholder 1"/>
          <p:cNvSpPr>
            <a:spLocks noGrp="1" noRot="1" noChangeAspect="1" noTextEdit="1"/>
          </p:cNvSpPr>
          <p:nvPr>
            <p:ph type="sldImg"/>
          </p:nvPr>
        </p:nvSpPr>
        <p:spPr>
          <a:ln/>
        </p:spPr>
      </p:sp>
      <p:sp>
        <p:nvSpPr>
          <p:cNvPr id="69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942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EAC55D5-36A5-46F1-A14D-E6C2649BDECE}" type="slidenum">
              <a:rPr lang="en-US" altLang="en-US" sz="1300" smtClean="0">
                <a:latin typeface="Arial" panose="020B0604020202020204" pitchFamily="34" charset="0"/>
              </a:rPr>
              <a:pPr>
                <a:spcBef>
                  <a:spcPct val="0"/>
                </a:spcBef>
                <a:buClrTx/>
                <a:buFontTx/>
                <a:buNone/>
              </a:pPr>
              <a:t>192</a:t>
            </a:fld>
            <a:endParaRPr lang="en-US" altLang="en-US" sz="1300">
              <a:latin typeface="Arial" panose="020B0604020202020204" pitchFamily="34" charset="0"/>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Slide Image Placeholder 1"/>
          <p:cNvSpPr>
            <a:spLocks noGrp="1" noRot="1" noChangeAspect="1" noTextEdit="1"/>
          </p:cNvSpPr>
          <p:nvPr>
            <p:ph type="sldImg"/>
          </p:nvPr>
        </p:nvSpPr>
        <p:spPr>
          <a:ln/>
        </p:spPr>
      </p:sp>
      <p:sp>
        <p:nvSpPr>
          <p:cNvPr id="70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45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F31E841-BCDE-4B99-8ACA-0F5F02383D07}" type="slidenum">
              <a:rPr lang="en-US" altLang="en-US" sz="1300" smtClean="0">
                <a:latin typeface="Arial" panose="020B0604020202020204" pitchFamily="34" charset="0"/>
              </a:rPr>
              <a:pPr>
                <a:spcBef>
                  <a:spcPct val="0"/>
                </a:spcBef>
                <a:buClrTx/>
                <a:buFontTx/>
                <a:buNone/>
              </a:pPr>
              <a:t>193</a:t>
            </a:fld>
            <a:endParaRPr lang="en-US" altLang="en-US" sz="130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72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CCB1B0B-FD6A-4FA4-871E-847FC71367AA}" type="slidenum">
              <a:rPr lang="en-US" altLang="en-US" sz="1300" smtClean="0">
                <a:latin typeface="Arial" panose="020B0604020202020204" pitchFamily="34" charset="0"/>
              </a:rPr>
              <a:pPr>
                <a:spcBef>
                  <a:spcPct val="0"/>
                </a:spcBef>
                <a:buClrTx/>
                <a:buFontTx/>
                <a:buNone/>
              </a:pPr>
              <a:t>39</a:t>
            </a:fld>
            <a:endParaRPr lang="en-US" altLang="en-US" sz="1300">
              <a:latin typeface="Arial" panose="020B0604020202020204" pitchFamily="34"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Slide Image Placeholder 1"/>
          <p:cNvSpPr>
            <a:spLocks noGrp="1" noRot="1" noChangeAspect="1" noTextEdit="1"/>
          </p:cNvSpPr>
          <p:nvPr>
            <p:ph type="sldImg"/>
          </p:nvPr>
        </p:nvSpPr>
        <p:spPr>
          <a:ln/>
        </p:spPr>
      </p:sp>
      <p:sp>
        <p:nvSpPr>
          <p:cNvPr id="70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65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693FA9E-50C3-4CAF-BC29-287C78DAEA6F}" type="slidenum">
              <a:rPr lang="en-US" altLang="en-US" sz="1300" smtClean="0">
                <a:latin typeface="Arial" panose="020B0604020202020204" pitchFamily="34" charset="0"/>
              </a:rPr>
              <a:pPr>
                <a:spcBef>
                  <a:spcPct val="0"/>
                </a:spcBef>
                <a:buClrTx/>
                <a:buFontTx/>
                <a:buNone/>
              </a:pPr>
              <a:t>194</a:t>
            </a:fld>
            <a:endParaRPr lang="en-US" altLang="en-US" sz="1300">
              <a:latin typeface="Arial" panose="020B0604020202020204" pitchFamily="34" charset="0"/>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Slide Image Placeholder 1"/>
          <p:cNvSpPr>
            <a:spLocks noGrp="1" noRot="1" noChangeAspect="1" noTextEdit="1"/>
          </p:cNvSpPr>
          <p:nvPr>
            <p:ph type="sldImg"/>
          </p:nvPr>
        </p:nvSpPr>
        <p:spPr>
          <a:ln/>
        </p:spPr>
      </p:sp>
      <p:sp>
        <p:nvSpPr>
          <p:cNvPr id="70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86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DB017E5-6440-4D41-AE36-612DA8615C3E}" type="slidenum">
              <a:rPr lang="en-US" altLang="en-US" sz="1300" smtClean="0">
                <a:latin typeface="Arial" panose="020B0604020202020204" pitchFamily="34" charset="0"/>
              </a:rPr>
              <a:pPr>
                <a:spcBef>
                  <a:spcPct val="0"/>
                </a:spcBef>
                <a:buClrTx/>
                <a:buFontTx/>
                <a:buNone/>
              </a:pPr>
              <a:t>195</a:t>
            </a:fld>
            <a:endParaRPr lang="en-US" altLang="en-US" sz="1300">
              <a:latin typeface="Arial" panose="020B0604020202020204" pitchFamily="34" charset="0"/>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Slide Image Placeholder 1"/>
          <p:cNvSpPr>
            <a:spLocks noGrp="1" noRot="1" noChangeAspect="1" noTextEdit="1"/>
          </p:cNvSpPr>
          <p:nvPr>
            <p:ph type="sldImg"/>
          </p:nvPr>
        </p:nvSpPr>
        <p:spPr>
          <a:ln/>
        </p:spPr>
      </p:sp>
      <p:sp>
        <p:nvSpPr>
          <p:cNvPr id="71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06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A5C4206-BC81-4E2D-9A97-2B2AB86C5DB3}" type="slidenum">
              <a:rPr lang="en-US" altLang="en-US" sz="1300" smtClean="0">
                <a:latin typeface="Arial" panose="020B0604020202020204" pitchFamily="34" charset="0"/>
              </a:rPr>
              <a:pPr>
                <a:spcBef>
                  <a:spcPct val="0"/>
                </a:spcBef>
                <a:buClrTx/>
                <a:buFontTx/>
                <a:buNone/>
              </a:pPr>
              <a:t>196</a:t>
            </a:fld>
            <a:endParaRPr lang="en-US" altLang="en-US" sz="1300">
              <a:latin typeface="Arial" panose="020B0604020202020204" pitchFamily="34" charset="0"/>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Slide Image Placeholder 1"/>
          <p:cNvSpPr>
            <a:spLocks noGrp="1" noRot="1" noChangeAspect="1" noTextEdit="1"/>
          </p:cNvSpPr>
          <p:nvPr>
            <p:ph type="sldImg"/>
          </p:nvPr>
        </p:nvSpPr>
        <p:spPr>
          <a:ln/>
        </p:spPr>
      </p:sp>
      <p:sp>
        <p:nvSpPr>
          <p:cNvPr id="71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27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0A3C0A4-991C-4704-A93D-3AFD03DBC752}" type="slidenum">
              <a:rPr lang="en-US" altLang="en-US" sz="1300" smtClean="0">
                <a:latin typeface="Arial" panose="020B0604020202020204" pitchFamily="34" charset="0"/>
              </a:rPr>
              <a:pPr>
                <a:spcBef>
                  <a:spcPct val="0"/>
                </a:spcBef>
                <a:buClrTx/>
                <a:buFontTx/>
                <a:buNone/>
              </a:pPr>
              <a:t>197</a:t>
            </a:fld>
            <a:endParaRPr lang="en-US" altLang="en-US" sz="1300">
              <a:latin typeface="Arial" panose="020B0604020202020204" pitchFamily="34" charset="0"/>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Slide Image Placeholder 1"/>
          <p:cNvSpPr>
            <a:spLocks noGrp="1" noRot="1" noChangeAspect="1" noTextEdit="1"/>
          </p:cNvSpPr>
          <p:nvPr>
            <p:ph type="sldImg"/>
          </p:nvPr>
        </p:nvSpPr>
        <p:spPr>
          <a:ln/>
        </p:spPr>
      </p:sp>
      <p:sp>
        <p:nvSpPr>
          <p:cNvPr id="71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47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C5408F1-5832-4995-B9AA-BAFE8E5256DC}" type="slidenum">
              <a:rPr lang="en-US" altLang="en-US" sz="1300" smtClean="0">
                <a:latin typeface="Arial" panose="020B0604020202020204" pitchFamily="34" charset="0"/>
              </a:rPr>
              <a:pPr>
                <a:spcBef>
                  <a:spcPct val="0"/>
                </a:spcBef>
                <a:buClrTx/>
                <a:buFontTx/>
                <a:buNone/>
              </a:pPr>
              <a:t>200</a:t>
            </a:fld>
            <a:endParaRPr lang="en-US" altLang="en-US" sz="1300">
              <a:latin typeface="Arial" panose="020B0604020202020204" pitchFamily="34" charset="0"/>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Slide Image Placeholder 1"/>
          <p:cNvSpPr>
            <a:spLocks noGrp="1" noRot="1" noChangeAspect="1" noTextEdit="1"/>
          </p:cNvSpPr>
          <p:nvPr>
            <p:ph type="sldImg"/>
          </p:nvPr>
        </p:nvSpPr>
        <p:spPr>
          <a:ln/>
        </p:spPr>
      </p:sp>
      <p:sp>
        <p:nvSpPr>
          <p:cNvPr id="71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http://msdn.microsoft.com/en-us/library/hh765981.aspx</a:t>
            </a:r>
          </a:p>
        </p:txBody>
      </p:sp>
      <p:sp>
        <p:nvSpPr>
          <p:cNvPr id="7188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2C98904-BCD5-434C-8CE6-9F68531EB227}" type="slidenum">
              <a:rPr lang="en-US" altLang="en-US" sz="1300" smtClean="0">
                <a:latin typeface="Arial" panose="020B0604020202020204" pitchFamily="34" charset="0"/>
              </a:rPr>
              <a:pPr>
                <a:spcBef>
                  <a:spcPct val="0"/>
                </a:spcBef>
                <a:buClrTx/>
                <a:buFontTx/>
                <a:buNone/>
              </a:pPr>
              <a:t>201</a:t>
            </a:fld>
            <a:endParaRPr lang="en-US" altLang="en-US" sz="1300">
              <a:latin typeface="Arial" panose="020B0604020202020204" pitchFamily="34" charset="0"/>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Slide Image Placeholder 1"/>
          <p:cNvSpPr>
            <a:spLocks noGrp="1" noRot="1" noChangeAspect="1" noTextEdit="1"/>
          </p:cNvSpPr>
          <p:nvPr>
            <p:ph type="sldImg"/>
          </p:nvPr>
        </p:nvSpPr>
        <p:spPr>
          <a:ln/>
        </p:spPr>
      </p:sp>
      <p:sp>
        <p:nvSpPr>
          <p:cNvPr id="72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http://www.websitehoncho.com/2011/10/moscow-prioritization-isnt-from-russia.html</a:t>
            </a:r>
          </a:p>
        </p:txBody>
      </p:sp>
      <p:sp>
        <p:nvSpPr>
          <p:cNvPr id="7209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27A7C03-D7E2-4A19-9BA0-74E98535E520}" type="slidenum">
              <a:rPr lang="en-US" altLang="en-US" sz="1300" smtClean="0">
                <a:latin typeface="Arial" panose="020B0604020202020204" pitchFamily="34" charset="0"/>
              </a:rPr>
              <a:pPr>
                <a:spcBef>
                  <a:spcPct val="0"/>
                </a:spcBef>
                <a:buClrTx/>
                <a:buFontTx/>
                <a:buNone/>
              </a:pPr>
              <a:t>202</a:t>
            </a:fld>
            <a:endParaRPr lang="en-US" altLang="en-US" sz="1300">
              <a:latin typeface="Arial" panose="020B0604020202020204" pitchFamily="34" charset="0"/>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Slide Image Placeholder 1"/>
          <p:cNvSpPr>
            <a:spLocks noGrp="1" noRot="1" noChangeAspect="1" noTextEdit="1"/>
          </p:cNvSpPr>
          <p:nvPr>
            <p:ph type="sldImg"/>
          </p:nvPr>
        </p:nvSpPr>
        <p:spPr>
          <a:ln/>
        </p:spPr>
      </p:sp>
      <p:sp>
        <p:nvSpPr>
          <p:cNvPr id="73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31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870D62D-52B1-4887-BE2B-F29D43937AD0}" type="slidenum">
              <a:rPr lang="en-US" altLang="en-US" sz="1300" smtClean="0">
                <a:latin typeface="Arial" panose="020B0604020202020204" pitchFamily="34" charset="0"/>
              </a:rPr>
              <a:pPr>
                <a:spcBef>
                  <a:spcPct val="0"/>
                </a:spcBef>
                <a:buClrTx/>
                <a:buFontTx/>
                <a:buNone/>
              </a:pPr>
              <a:t>203</a:t>
            </a:fld>
            <a:endParaRPr lang="en-US" altLang="en-US" sz="1300">
              <a:latin typeface="Arial" panose="020B0604020202020204" pitchFamily="34" charset="0"/>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Slide Image Placeholder 1"/>
          <p:cNvSpPr>
            <a:spLocks noGrp="1" noRot="1" noChangeAspect="1" noTextEdit="1"/>
          </p:cNvSpPr>
          <p:nvPr>
            <p:ph type="sldImg"/>
          </p:nvPr>
        </p:nvSpPr>
        <p:spPr>
          <a:ln/>
        </p:spPr>
      </p:sp>
      <p:sp>
        <p:nvSpPr>
          <p:cNvPr id="73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52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6677679-49E8-4902-9706-5FB20C81AFF8}" type="slidenum">
              <a:rPr lang="en-US" altLang="en-US" sz="1300" smtClean="0">
                <a:latin typeface="Arial" panose="020B0604020202020204" pitchFamily="34" charset="0"/>
              </a:rPr>
              <a:pPr>
                <a:spcBef>
                  <a:spcPct val="0"/>
                </a:spcBef>
                <a:buClrTx/>
                <a:buFontTx/>
                <a:buNone/>
              </a:pPr>
              <a:t>204</a:t>
            </a:fld>
            <a:endParaRPr lang="en-US" altLang="en-US" sz="1300">
              <a:latin typeface="Arial" panose="020B0604020202020204" pitchFamily="34" charset="0"/>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547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AF1C318-85DB-4EA9-A7DE-280E5CBCDFCC}" type="slidenum">
              <a:rPr lang="en-US" altLang="en-US" sz="1300" smtClean="0">
                <a:latin typeface="Arial" panose="020B0604020202020204" pitchFamily="34" charset="0"/>
              </a:rPr>
              <a:pPr>
                <a:spcBef>
                  <a:spcPct val="0"/>
                </a:spcBef>
                <a:buClrTx/>
                <a:buFontTx/>
                <a:buNone/>
              </a:pPr>
              <a:t>205</a:t>
            </a:fld>
            <a:endParaRPr lang="en-US" altLang="en-US" sz="1300">
              <a:latin typeface="Arial" panose="020B0604020202020204" pitchFamily="34" charset="0"/>
            </a:endParaRPr>
          </a:p>
        </p:txBody>
      </p:sp>
      <p:sp>
        <p:nvSpPr>
          <p:cNvPr id="745475"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745476"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745477"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AC63187-C4ED-404F-9A10-4ACC49C4C95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205</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95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DB20216-EF11-4D72-9FE3-93BA05A2478A}" type="slidenum">
              <a:rPr lang="en-US" altLang="en-US" sz="1300" smtClean="0">
                <a:latin typeface="Arial" panose="020B0604020202020204" pitchFamily="34" charset="0"/>
              </a:rPr>
              <a:pPr>
                <a:spcBef>
                  <a:spcPct val="0"/>
                </a:spcBef>
                <a:buClrTx/>
                <a:buFontTx/>
                <a:buNone/>
              </a:pPr>
              <a:t>40</a:t>
            </a:fld>
            <a:endParaRPr lang="en-US" altLang="en-US" sz="1300">
              <a:latin typeface="Arial" panose="020B0604020202020204" pitchFamily="34" charset="0"/>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51619"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5162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E3EDB9A-BC98-41A0-B30A-C93E6D854434}" type="slidenum">
              <a:rPr lang="en-US" altLang="en-US" sz="1300" smtClean="0">
                <a:latin typeface="Arial" panose="020B0604020202020204" pitchFamily="34" charset="0"/>
              </a:rPr>
              <a:pPr>
                <a:spcBef>
                  <a:spcPct val="0"/>
                </a:spcBef>
                <a:buClrTx/>
                <a:buFontTx/>
                <a:buNone/>
              </a:pPr>
              <a:t>206</a:t>
            </a:fld>
            <a:endParaRPr lang="en-US" altLang="en-US" sz="1300">
              <a:latin typeface="Arial" panose="020B0604020202020204" pitchFamily="34" charset="0"/>
            </a:endParaRPr>
          </a:p>
        </p:txBody>
      </p:sp>
      <p:sp>
        <p:nvSpPr>
          <p:cNvPr id="751621" name="Rectangle 2"/>
          <p:cNvSpPr>
            <a:spLocks noGrp="1" noRot="1" noChangeAspect="1" noChangeArrowheads="1" noTextEdit="1"/>
          </p:cNvSpPr>
          <p:nvPr>
            <p:ph type="sldImg"/>
          </p:nvPr>
        </p:nvSpPr>
        <p:spPr>
          <a:solidFill>
            <a:srgbClr val="FFFFFF"/>
          </a:solidFill>
          <a:ln/>
        </p:spPr>
      </p:sp>
      <p:sp>
        <p:nvSpPr>
          <p:cNvPr id="751622"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Slide Image Placeholder 1"/>
          <p:cNvSpPr>
            <a:spLocks noGrp="1" noRot="1" noChangeAspect="1" noTextEdit="1"/>
          </p:cNvSpPr>
          <p:nvPr>
            <p:ph type="sldImg"/>
          </p:nvPr>
        </p:nvSpPr>
        <p:spPr>
          <a:ln/>
        </p:spPr>
      </p:sp>
      <p:sp>
        <p:nvSpPr>
          <p:cNvPr id="75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36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9BAFC49-9296-46E8-A2D7-80B0395F4F64}" type="slidenum">
              <a:rPr lang="en-US" altLang="en-US" sz="1300" smtClean="0">
                <a:latin typeface="Arial" panose="020B0604020202020204" pitchFamily="34" charset="0"/>
              </a:rPr>
              <a:pPr>
                <a:spcBef>
                  <a:spcPct val="0"/>
                </a:spcBef>
                <a:buClrTx/>
                <a:buFontTx/>
                <a:buNone/>
              </a:pPr>
              <a:t>207</a:t>
            </a:fld>
            <a:endParaRPr lang="en-US" altLang="en-US" sz="1300">
              <a:latin typeface="Arial" panose="020B0604020202020204" pitchFamily="34" charset="0"/>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Slide Image Placeholder 1"/>
          <p:cNvSpPr>
            <a:spLocks noGrp="1" noRot="1" noChangeAspect="1" noTextEdit="1"/>
          </p:cNvSpPr>
          <p:nvPr>
            <p:ph type="sldImg"/>
          </p:nvPr>
        </p:nvSpPr>
        <p:spPr>
          <a:ln/>
        </p:spPr>
      </p:sp>
      <p:sp>
        <p:nvSpPr>
          <p:cNvPr id="75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57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AF8E81F-7EF7-496C-A2AE-0D08A2A92A3A}" type="slidenum">
              <a:rPr lang="en-US" altLang="en-US" sz="1300" smtClean="0">
                <a:latin typeface="Arial" panose="020B0604020202020204" pitchFamily="34" charset="0"/>
              </a:rPr>
              <a:pPr>
                <a:spcBef>
                  <a:spcPct val="0"/>
                </a:spcBef>
                <a:buClrTx/>
                <a:buFontTx/>
                <a:buNone/>
              </a:pPr>
              <a:t>208</a:t>
            </a:fld>
            <a:endParaRPr lang="en-US" altLang="en-US" sz="1300">
              <a:latin typeface="Arial" panose="020B0604020202020204" pitchFamily="34" charset="0"/>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Slide Image Placeholder 1"/>
          <p:cNvSpPr>
            <a:spLocks noGrp="1" noRot="1" noChangeAspect="1" noTextEdit="1"/>
          </p:cNvSpPr>
          <p:nvPr>
            <p:ph type="sldImg"/>
          </p:nvPr>
        </p:nvSpPr>
        <p:spPr>
          <a:ln/>
        </p:spPr>
      </p:sp>
      <p:sp>
        <p:nvSpPr>
          <p:cNvPr id="75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77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3B0DA55-738E-4312-8486-7E92B4DC0D13}" type="slidenum">
              <a:rPr lang="en-US" altLang="en-US" sz="1300" smtClean="0">
                <a:latin typeface="Arial" panose="020B0604020202020204" pitchFamily="34" charset="0"/>
              </a:rPr>
              <a:pPr>
                <a:spcBef>
                  <a:spcPct val="0"/>
                </a:spcBef>
                <a:buClrTx/>
                <a:buFontTx/>
                <a:buNone/>
              </a:pPr>
              <a:t>209</a:t>
            </a:fld>
            <a:endParaRPr lang="en-US" altLang="en-US" sz="1300">
              <a:latin typeface="Arial" panose="020B0604020202020204" pitchFamily="34" charset="0"/>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Slide Image Placeholder 1"/>
          <p:cNvSpPr>
            <a:spLocks noGrp="1" noRot="1" noChangeAspect="1" noTextEdit="1"/>
          </p:cNvSpPr>
          <p:nvPr>
            <p:ph type="sldImg"/>
          </p:nvPr>
        </p:nvSpPr>
        <p:spPr>
          <a:ln/>
        </p:spPr>
      </p:sp>
      <p:sp>
        <p:nvSpPr>
          <p:cNvPr id="759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98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064FE19-6D2B-488C-ACA8-B6F733B5C1E4}" type="slidenum">
              <a:rPr lang="en-US" altLang="en-US" sz="1300" smtClean="0">
                <a:latin typeface="Arial" panose="020B0604020202020204" pitchFamily="34" charset="0"/>
              </a:rPr>
              <a:pPr>
                <a:spcBef>
                  <a:spcPct val="0"/>
                </a:spcBef>
                <a:buClrTx/>
                <a:buFontTx/>
                <a:buNone/>
              </a:pPr>
              <a:t>210</a:t>
            </a:fld>
            <a:endParaRPr lang="en-US" altLang="en-US" sz="1300">
              <a:latin typeface="Arial" panose="020B0604020202020204" pitchFamily="34" charset="0"/>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Slide Image Placeholder 1"/>
          <p:cNvSpPr>
            <a:spLocks noGrp="1" noRot="1" noChangeAspect="1" noTextEdit="1"/>
          </p:cNvSpPr>
          <p:nvPr>
            <p:ph type="sldImg"/>
          </p:nvPr>
        </p:nvSpPr>
        <p:spPr>
          <a:ln/>
        </p:spPr>
      </p:sp>
      <p:sp>
        <p:nvSpPr>
          <p:cNvPr id="761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618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AD0C5A3-2E43-476B-8843-BBB3BB6E05DF}" type="slidenum">
              <a:rPr lang="en-US" altLang="en-US" sz="1300" smtClean="0">
                <a:latin typeface="Arial" panose="020B0604020202020204" pitchFamily="34" charset="0"/>
              </a:rPr>
              <a:pPr>
                <a:spcBef>
                  <a:spcPct val="0"/>
                </a:spcBef>
                <a:buClrTx/>
                <a:buFontTx/>
                <a:buNone/>
              </a:pPr>
              <a:t>211</a:t>
            </a:fld>
            <a:endParaRPr lang="en-US" altLang="en-US" sz="1300">
              <a:latin typeface="Arial" panose="020B0604020202020204" pitchFamily="34" charset="0"/>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3907"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390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2E86E04-92E4-44EB-B8EB-52D33EA9F2B8}" type="slidenum">
              <a:rPr lang="en-US" altLang="en-US" sz="1300" smtClean="0">
                <a:latin typeface="Arial" panose="020B0604020202020204" pitchFamily="34" charset="0"/>
              </a:rPr>
              <a:pPr>
                <a:spcBef>
                  <a:spcPct val="0"/>
                </a:spcBef>
                <a:buClrTx/>
                <a:buFontTx/>
                <a:buNone/>
              </a:pPr>
              <a:t>212</a:t>
            </a:fld>
            <a:endParaRPr lang="en-US" altLang="en-US" sz="1300">
              <a:latin typeface="Arial" panose="020B0604020202020204" pitchFamily="34" charset="0"/>
            </a:endParaRPr>
          </a:p>
        </p:txBody>
      </p:sp>
      <p:sp>
        <p:nvSpPr>
          <p:cNvPr id="763909" name="Rectangle 2"/>
          <p:cNvSpPr>
            <a:spLocks noGrp="1" noRot="1" noChangeAspect="1" noChangeArrowheads="1" noTextEdit="1"/>
          </p:cNvSpPr>
          <p:nvPr>
            <p:ph type="sldImg"/>
          </p:nvPr>
        </p:nvSpPr>
        <p:spPr>
          <a:solidFill>
            <a:srgbClr val="FFFFFF"/>
          </a:solidFill>
          <a:ln/>
        </p:spPr>
      </p:sp>
      <p:sp>
        <p:nvSpPr>
          <p:cNvPr id="763910"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5955"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595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D5C668E-6DD1-4E3F-90D7-8433159D7C33}" type="slidenum">
              <a:rPr lang="en-US" altLang="en-US" sz="1300" smtClean="0">
                <a:latin typeface="Arial" panose="020B0604020202020204" pitchFamily="34" charset="0"/>
              </a:rPr>
              <a:pPr>
                <a:spcBef>
                  <a:spcPct val="0"/>
                </a:spcBef>
                <a:buClrTx/>
                <a:buFontTx/>
                <a:buNone/>
              </a:pPr>
              <a:t>213</a:t>
            </a:fld>
            <a:endParaRPr lang="en-US" altLang="en-US" sz="1300">
              <a:latin typeface="Arial" panose="020B0604020202020204" pitchFamily="34" charset="0"/>
            </a:endParaRPr>
          </a:p>
        </p:txBody>
      </p:sp>
      <p:sp>
        <p:nvSpPr>
          <p:cNvPr id="765957" name="Rectangle 2"/>
          <p:cNvSpPr>
            <a:spLocks noGrp="1" noRot="1" noChangeAspect="1" noChangeArrowheads="1" noTextEdit="1"/>
          </p:cNvSpPr>
          <p:nvPr>
            <p:ph type="sldImg"/>
          </p:nvPr>
        </p:nvSpPr>
        <p:spPr>
          <a:solidFill>
            <a:srgbClr val="FFFFFF"/>
          </a:solidFill>
          <a:ln/>
        </p:spPr>
      </p:sp>
      <p:sp>
        <p:nvSpPr>
          <p:cNvPr id="765958"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8003"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800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9CFFB8C-636C-4180-A780-AA67DC1E431B}" type="slidenum">
              <a:rPr lang="en-US" altLang="en-US" sz="1300" smtClean="0">
                <a:latin typeface="Arial" panose="020B0604020202020204" pitchFamily="34" charset="0"/>
              </a:rPr>
              <a:pPr>
                <a:spcBef>
                  <a:spcPct val="0"/>
                </a:spcBef>
                <a:buClrTx/>
                <a:buFontTx/>
                <a:buNone/>
              </a:pPr>
              <a:t>214</a:t>
            </a:fld>
            <a:endParaRPr lang="en-US" altLang="en-US" sz="1300">
              <a:latin typeface="Arial" panose="020B0604020202020204" pitchFamily="34" charset="0"/>
            </a:endParaRPr>
          </a:p>
        </p:txBody>
      </p:sp>
      <p:sp>
        <p:nvSpPr>
          <p:cNvPr id="768005" name="Rectangle 2"/>
          <p:cNvSpPr>
            <a:spLocks noGrp="1" noRot="1" noChangeAspect="1" noChangeArrowheads="1" noTextEdit="1"/>
          </p:cNvSpPr>
          <p:nvPr>
            <p:ph type="sldImg"/>
          </p:nvPr>
        </p:nvSpPr>
        <p:spPr>
          <a:solidFill>
            <a:srgbClr val="FFFFFF"/>
          </a:solidFill>
          <a:ln/>
        </p:spPr>
      </p:sp>
      <p:sp>
        <p:nvSpPr>
          <p:cNvPr id="768006"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70051"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7005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8A16B30-4DDD-4487-9FDC-9616C2776614}" type="slidenum">
              <a:rPr lang="en-US" altLang="en-US" sz="1300" smtClean="0">
                <a:latin typeface="Arial" panose="020B0604020202020204" pitchFamily="34" charset="0"/>
              </a:rPr>
              <a:pPr>
                <a:spcBef>
                  <a:spcPct val="0"/>
                </a:spcBef>
                <a:buClrTx/>
                <a:buFontTx/>
                <a:buNone/>
              </a:pPr>
              <a:t>215</a:t>
            </a:fld>
            <a:endParaRPr lang="en-US" altLang="en-US" sz="1300">
              <a:latin typeface="Arial" panose="020B0604020202020204" pitchFamily="34" charset="0"/>
            </a:endParaRPr>
          </a:p>
        </p:txBody>
      </p:sp>
      <p:sp>
        <p:nvSpPr>
          <p:cNvPr id="770053" name="Rectangle 2"/>
          <p:cNvSpPr>
            <a:spLocks noGrp="1" noRot="1" noChangeAspect="1" noChangeArrowheads="1" noTextEdit="1"/>
          </p:cNvSpPr>
          <p:nvPr>
            <p:ph type="sldImg"/>
          </p:nvPr>
        </p:nvSpPr>
        <p:spPr>
          <a:solidFill>
            <a:srgbClr val="FFFFFF"/>
          </a:solidFill>
          <a:ln/>
        </p:spPr>
      </p:sp>
      <p:sp>
        <p:nvSpPr>
          <p:cNvPr id="770054"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15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87990FD-022E-4876-8355-3EDBB2348387}" type="slidenum">
              <a:rPr lang="en-US" altLang="en-US" sz="1300" smtClean="0">
                <a:latin typeface="Arial" panose="020B0604020202020204" pitchFamily="34" charset="0"/>
              </a:rPr>
              <a:pPr>
                <a:spcBef>
                  <a:spcPct val="0"/>
                </a:spcBef>
                <a:buClrTx/>
                <a:buFontTx/>
                <a:buNone/>
              </a:pPr>
              <a:t>41</a:t>
            </a:fld>
            <a:endParaRPr lang="en-US" altLang="en-US" sz="1300">
              <a:latin typeface="Arial" panose="020B0604020202020204" pitchFamily="34" charset="0"/>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72099"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7210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262DD6B-F55F-4A51-B659-300A2C295AAD}" type="slidenum">
              <a:rPr lang="en-US" altLang="en-US" sz="1300" smtClean="0">
                <a:latin typeface="Arial" panose="020B0604020202020204" pitchFamily="34" charset="0"/>
              </a:rPr>
              <a:pPr>
                <a:spcBef>
                  <a:spcPct val="0"/>
                </a:spcBef>
                <a:buClrTx/>
                <a:buFontTx/>
                <a:buNone/>
              </a:pPr>
              <a:t>216</a:t>
            </a:fld>
            <a:endParaRPr lang="en-US" altLang="en-US" sz="1300">
              <a:latin typeface="Arial" panose="020B0604020202020204" pitchFamily="34" charset="0"/>
            </a:endParaRPr>
          </a:p>
        </p:txBody>
      </p:sp>
      <p:sp>
        <p:nvSpPr>
          <p:cNvPr id="772101" name="Rectangle 2"/>
          <p:cNvSpPr>
            <a:spLocks noGrp="1" noRot="1" noChangeAspect="1" noChangeArrowheads="1" noTextEdit="1"/>
          </p:cNvSpPr>
          <p:nvPr>
            <p:ph type="sldImg"/>
          </p:nvPr>
        </p:nvSpPr>
        <p:spPr>
          <a:solidFill>
            <a:srgbClr val="FFFFFF"/>
          </a:solidFill>
          <a:ln/>
        </p:spPr>
      </p:sp>
      <p:sp>
        <p:nvSpPr>
          <p:cNvPr id="772102"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Slide Image Placeholder 1"/>
          <p:cNvSpPr>
            <a:spLocks noGrp="1" noRot="1" noChangeAspect="1" noTextEdit="1"/>
          </p:cNvSpPr>
          <p:nvPr>
            <p:ph type="sldImg"/>
          </p:nvPr>
        </p:nvSpPr>
        <p:spPr>
          <a:ln/>
        </p:spPr>
      </p:sp>
      <p:sp>
        <p:nvSpPr>
          <p:cNvPr id="778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782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257CA61-C592-4983-8DFE-EEF4B41CE26B}" type="slidenum">
              <a:rPr lang="en-US" altLang="en-US" sz="1300" smtClean="0">
                <a:latin typeface="Arial" panose="020B0604020202020204" pitchFamily="34" charset="0"/>
              </a:rPr>
              <a:pPr>
                <a:spcBef>
                  <a:spcPct val="0"/>
                </a:spcBef>
                <a:buClrTx/>
                <a:buFontTx/>
                <a:buNone/>
              </a:pPr>
              <a:t>217</a:t>
            </a:fld>
            <a:endParaRPr lang="en-US" altLang="en-US" sz="1300">
              <a:latin typeface="Arial" panose="020B0604020202020204" pitchFamily="34" charset="0"/>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Slide Image Placeholder 1"/>
          <p:cNvSpPr>
            <a:spLocks noGrp="1" noRot="1" noChangeAspect="1" noTextEdit="1"/>
          </p:cNvSpPr>
          <p:nvPr>
            <p:ph type="sldImg"/>
          </p:nvPr>
        </p:nvSpPr>
        <p:spPr>
          <a:ln/>
        </p:spPr>
      </p:sp>
      <p:sp>
        <p:nvSpPr>
          <p:cNvPr id="78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802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CAB50CD-F4EE-40AD-BB5B-E5908AB003B6}" type="slidenum">
              <a:rPr lang="en-US" altLang="en-US" sz="1300" smtClean="0">
                <a:latin typeface="Arial" panose="020B0604020202020204" pitchFamily="34" charset="0"/>
              </a:rPr>
              <a:pPr>
                <a:spcBef>
                  <a:spcPct val="0"/>
                </a:spcBef>
                <a:buClrTx/>
                <a:buFontTx/>
                <a:buNone/>
              </a:pPr>
              <a:t>218</a:t>
            </a:fld>
            <a:endParaRPr lang="en-US" altLang="en-US" sz="1300">
              <a:latin typeface="Arial" panose="020B0604020202020204" pitchFamily="34" charset="0"/>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82339"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8234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DD47AB8-ECF0-4FD5-8CF9-40647FFFBA04}" type="slidenum">
              <a:rPr lang="en-US" altLang="en-US" sz="1300" smtClean="0">
                <a:latin typeface="Arial" panose="020B0604020202020204" pitchFamily="34" charset="0"/>
              </a:rPr>
              <a:pPr>
                <a:spcBef>
                  <a:spcPct val="0"/>
                </a:spcBef>
                <a:buClrTx/>
                <a:buFontTx/>
                <a:buNone/>
              </a:pPr>
              <a:t>219</a:t>
            </a:fld>
            <a:endParaRPr lang="en-US" altLang="en-US" sz="1300">
              <a:latin typeface="Arial" panose="020B0604020202020204" pitchFamily="34" charset="0"/>
            </a:endParaRPr>
          </a:p>
        </p:txBody>
      </p:sp>
      <p:sp>
        <p:nvSpPr>
          <p:cNvPr id="782341" name="Rectangle 2"/>
          <p:cNvSpPr>
            <a:spLocks noGrp="1" noRot="1" noChangeAspect="1" noChangeArrowheads="1" noTextEdit="1"/>
          </p:cNvSpPr>
          <p:nvPr>
            <p:ph type="sldImg"/>
          </p:nvPr>
        </p:nvSpPr>
        <p:spPr>
          <a:solidFill>
            <a:srgbClr val="FFFFFF"/>
          </a:solidFill>
          <a:ln/>
        </p:spPr>
      </p:sp>
      <p:sp>
        <p:nvSpPr>
          <p:cNvPr id="782342"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86435"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8643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FAB0ED3-AD66-4D74-8C02-7129A8A0228F}" type="slidenum">
              <a:rPr lang="en-US" altLang="en-US" sz="1300" smtClean="0">
                <a:latin typeface="Arial" panose="020B0604020202020204" pitchFamily="34" charset="0"/>
              </a:rPr>
              <a:pPr>
                <a:spcBef>
                  <a:spcPct val="0"/>
                </a:spcBef>
                <a:buClrTx/>
                <a:buFontTx/>
                <a:buNone/>
              </a:pPr>
              <a:t>220</a:t>
            </a:fld>
            <a:endParaRPr lang="en-US" altLang="en-US" sz="1300">
              <a:latin typeface="Arial" panose="020B0604020202020204" pitchFamily="34" charset="0"/>
            </a:endParaRPr>
          </a:p>
        </p:txBody>
      </p:sp>
      <p:sp>
        <p:nvSpPr>
          <p:cNvPr id="786437" name="Rectangle 2"/>
          <p:cNvSpPr>
            <a:spLocks noGrp="1" noRot="1" noChangeAspect="1" noChangeArrowheads="1" noTextEdit="1"/>
          </p:cNvSpPr>
          <p:nvPr>
            <p:ph type="sldImg"/>
          </p:nvPr>
        </p:nvSpPr>
        <p:spPr>
          <a:solidFill>
            <a:srgbClr val="FFFFFF"/>
          </a:solidFill>
          <a:ln/>
        </p:spPr>
      </p:sp>
      <p:sp>
        <p:nvSpPr>
          <p:cNvPr id="786438"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6675"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667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35CB6C7-D71B-4DEF-9096-21890CE0F9C0}" type="slidenum">
              <a:rPr lang="en-US" altLang="en-US" sz="1300" smtClean="0">
                <a:latin typeface="Arial" panose="020B0604020202020204" pitchFamily="34" charset="0"/>
              </a:rPr>
              <a:pPr>
                <a:spcBef>
                  <a:spcPct val="0"/>
                </a:spcBef>
                <a:buClrTx/>
                <a:buFontTx/>
                <a:buNone/>
              </a:pPr>
              <a:t>221</a:t>
            </a:fld>
            <a:endParaRPr lang="en-US" altLang="en-US" sz="1300">
              <a:latin typeface="Arial" panose="020B0604020202020204" pitchFamily="34" charset="0"/>
            </a:endParaRPr>
          </a:p>
        </p:txBody>
      </p:sp>
      <p:sp>
        <p:nvSpPr>
          <p:cNvPr id="796677" name="Rectangle 2"/>
          <p:cNvSpPr>
            <a:spLocks noGrp="1" noRot="1" noChangeAspect="1" noChangeArrowheads="1" noTextEdit="1"/>
          </p:cNvSpPr>
          <p:nvPr>
            <p:ph type="sldImg"/>
          </p:nvPr>
        </p:nvSpPr>
        <p:spPr>
          <a:solidFill>
            <a:srgbClr val="FFFFFF"/>
          </a:solidFill>
          <a:ln/>
        </p:spPr>
      </p:sp>
      <p:sp>
        <p:nvSpPr>
          <p:cNvPr id="796678"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8723"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872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CA9AC76-732B-4CBF-B236-7077505BC70A}" type="slidenum">
              <a:rPr lang="en-US" altLang="en-US" sz="1300" smtClean="0">
                <a:latin typeface="Arial" panose="020B0604020202020204" pitchFamily="34" charset="0"/>
              </a:rPr>
              <a:pPr>
                <a:spcBef>
                  <a:spcPct val="0"/>
                </a:spcBef>
                <a:buClrTx/>
                <a:buFontTx/>
                <a:buNone/>
              </a:pPr>
              <a:t>222</a:t>
            </a:fld>
            <a:endParaRPr lang="en-US" altLang="en-US" sz="1300">
              <a:latin typeface="Arial" panose="020B0604020202020204" pitchFamily="34" charset="0"/>
            </a:endParaRPr>
          </a:p>
        </p:txBody>
      </p:sp>
      <p:sp>
        <p:nvSpPr>
          <p:cNvPr id="798725" name="Rectangle 2"/>
          <p:cNvSpPr>
            <a:spLocks noGrp="1" noRot="1" noChangeAspect="1" noChangeArrowheads="1" noTextEdit="1"/>
          </p:cNvSpPr>
          <p:nvPr>
            <p:ph type="sldImg"/>
          </p:nvPr>
        </p:nvSpPr>
        <p:spPr>
          <a:solidFill>
            <a:srgbClr val="FFFFFF"/>
          </a:solidFill>
          <a:ln/>
        </p:spPr>
      </p:sp>
      <p:sp>
        <p:nvSpPr>
          <p:cNvPr id="798726"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https://en.wikipedia.org/wiki/Agile_software_development</a:t>
            </a:r>
          </a:p>
        </p:txBody>
      </p:sp>
      <p:sp>
        <p:nvSpPr>
          <p:cNvPr id="4" name="Slide Number Placeholder 3"/>
          <p:cNvSpPr>
            <a:spLocks noGrp="1"/>
          </p:cNvSpPr>
          <p:nvPr>
            <p:ph type="sldNum" idx="10"/>
          </p:nvPr>
        </p:nvSpPr>
        <p:spPr/>
        <p:txBody>
          <a:bodyPr/>
          <a:lstStyle/>
          <a:p>
            <a:pPr>
              <a:defRPr/>
            </a:pPr>
            <a:fld id="{734144F7-FB69-44EC-99C0-2B0406AE979A}" type="slidenum">
              <a:rPr lang="en-US" smtClean="0"/>
              <a:pPr>
                <a:defRPr/>
              </a:pPr>
              <a:t>238</a:t>
            </a:fld>
            <a:endParaRPr lang="en-US"/>
          </a:p>
        </p:txBody>
      </p:sp>
    </p:spTree>
    <p:extLst>
      <p:ext uri="{BB962C8B-B14F-4D97-AF65-F5344CB8AC3E}">
        <p14:creationId xmlns:p14="http://schemas.microsoft.com/office/powerpoint/2010/main" val="51449142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Slide Image Placeholder 1"/>
          <p:cNvSpPr>
            <a:spLocks noGrp="1" noRot="1" noChangeAspect="1" noTextEdit="1"/>
          </p:cNvSpPr>
          <p:nvPr>
            <p:ph type="sldImg"/>
          </p:nvPr>
        </p:nvSpPr>
        <p:spPr>
          <a:ln/>
        </p:spPr>
      </p:sp>
      <p:sp>
        <p:nvSpPr>
          <p:cNvPr id="880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806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C5128FE-DD96-435B-9BDE-F0DFC70A65A3}" type="slidenum">
              <a:rPr lang="en-US" altLang="en-US" sz="1300" smtClean="0">
                <a:latin typeface="Arial" panose="020B0604020202020204" pitchFamily="34" charset="0"/>
              </a:rPr>
              <a:pPr>
                <a:spcBef>
                  <a:spcPct val="0"/>
                </a:spcBef>
                <a:buClrTx/>
                <a:buFontTx/>
                <a:buNone/>
              </a:pPr>
              <a:t>241</a:t>
            </a:fld>
            <a:endParaRPr lang="en-US" altLang="en-US" sz="130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ln/>
        </p:spPr>
      </p:sp>
      <p:sp>
        <p:nvSpPr>
          <p:cNvPr id="153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36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E024387-5749-4147-8353-2EEBB082A5D1}" type="slidenum">
              <a:rPr lang="en-US" altLang="en-US" sz="1300" smtClean="0">
                <a:latin typeface="Arial" panose="020B0604020202020204" pitchFamily="34" charset="0"/>
              </a:rPr>
              <a:pPr>
                <a:spcBef>
                  <a:spcPct val="0"/>
                </a:spcBef>
                <a:buClrTx/>
                <a:buFontTx/>
                <a:buNone/>
              </a:pPr>
              <a:t>42</a:t>
            </a:fld>
            <a:endParaRPr lang="en-US" altLang="en-US" sz="130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60BE597-35D6-4F68-AAE0-C876A70D5D4F}" type="slidenum">
              <a:rPr lang="en-US" altLang="en-US" sz="1300" smtClean="0"/>
              <a:pPr>
                <a:spcBef>
                  <a:spcPct val="0"/>
                </a:spcBef>
                <a:buClrTx/>
                <a:buFontTx/>
                <a:buNone/>
              </a:pPr>
              <a:t>2</a:t>
            </a:fld>
            <a:endParaRPr lang="en-US" altLang="en-US" sz="1300"/>
          </a:p>
        </p:txBody>
      </p:sp>
      <p:sp>
        <p:nvSpPr>
          <p:cNvPr id="10243"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0244" name="Rectangle 2"/>
          <p:cNvSpPr>
            <a:spLocks noGrp="1" noChangeArrowheads="1"/>
          </p:cNvSpPr>
          <p:nvPr>
            <p:ph type="body" idx="1"/>
          </p:nvPr>
        </p:nvSpPr>
        <p:spPr>
          <a:xfrm>
            <a:off x="731838" y="4560888"/>
            <a:ext cx="5849937"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56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92EAA2F-F0AE-44F1-AFC3-E31E92BAA114}" type="slidenum">
              <a:rPr lang="en-US" altLang="en-US" sz="1300" smtClean="0">
                <a:latin typeface="Arial" panose="020B0604020202020204" pitchFamily="34" charset="0"/>
              </a:rPr>
              <a:pPr>
                <a:spcBef>
                  <a:spcPct val="0"/>
                </a:spcBef>
                <a:buClrTx/>
                <a:buFontTx/>
                <a:buNone/>
              </a:pPr>
              <a:t>43</a:t>
            </a:fld>
            <a:endParaRPr lang="en-US" altLang="en-US" sz="130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77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6596AB6-2E43-4698-A742-6AB66B72CEEA}" type="slidenum">
              <a:rPr lang="en-US" altLang="en-US" sz="1300" smtClean="0">
                <a:latin typeface="Arial" panose="020B0604020202020204" pitchFamily="34" charset="0"/>
              </a:rPr>
              <a:pPr>
                <a:spcBef>
                  <a:spcPct val="0"/>
                </a:spcBef>
                <a:buClrTx/>
                <a:buFontTx/>
                <a:buNone/>
              </a:pPr>
              <a:t>44</a:t>
            </a:fld>
            <a:endParaRPr lang="en-US" altLang="en-US" sz="130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17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E0A695B-EA6D-441E-A69A-00B9B7EA7FFE}" type="slidenum">
              <a:rPr lang="en-US" altLang="en-US" sz="1300" smtClean="0">
                <a:latin typeface="Arial" panose="020B0604020202020204" pitchFamily="34" charset="0"/>
              </a:rPr>
              <a:pPr>
                <a:spcBef>
                  <a:spcPct val="0"/>
                </a:spcBef>
                <a:buClrTx/>
                <a:buFontTx/>
                <a:buNone/>
              </a:pPr>
              <a:t>46</a:t>
            </a:fld>
            <a:endParaRPr lang="en-US" altLang="en-US" sz="130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38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A386812-B94D-4F0C-A857-D760432EA59D}" type="slidenum">
              <a:rPr lang="en-US" altLang="en-US" sz="1300" smtClean="0">
                <a:latin typeface="Arial" panose="020B0604020202020204" pitchFamily="34" charset="0"/>
              </a:rPr>
              <a:pPr>
                <a:spcBef>
                  <a:spcPct val="0"/>
                </a:spcBef>
                <a:buClrTx/>
                <a:buFontTx/>
                <a:buNone/>
              </a:pPr>
              <a:t>47</a:t>
            </a:fld>
            <a:endParaRPr lang="en-US" altLang="en-US" sz="130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99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22FEC91-E9A5-4EEC-9B19-5E79806160C5}" type="slidenum">
              <a:rPr lang="en-US" altLang="en-US" sz="1300" smtClean="0">
                <a:latin typeface="Arial" panose="020B0604020202020204" pitchFamily="34" charset="0"/>
              </a:rPr>
              <a:pPr>
                <a:spcBef>
                  <a:spcPct val="0"/>
                </a:spcBef>
                <a:buClrTx/>
                <a:buFontTx/>
                <a:buNone/>
              </a:pPr>
              <a:t>49</a:t>
            </a:fld>
            <a:endParaRPr lang="en-US" altLang="en-US" sz="130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20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0A8F2F8-92D8-4B6C-ABAC-8F60929D55CD}" type="slidenum">
              <a:rPr lang="en-US" altLang="en-US" sz="1300" smtClean="0">
                <a:latin typeface="Arial" panose="020B0604020202020204" pitchFamily="34" charset="0"/>
              </a:rPr>
              <a:pPr>
                <a:spcBef>
                  <a:spcPct val="0"/>
                </a:spcBef>
                <a:buClrTx/>
                <a:buFontTx/>
                <a:buNone/>
              </a:pPr>
              <a:t>50</a:t>
            </a:fld>
            <a:endParaRPr lang="en-US" altLang="en-US" sz="130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408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1101976-81D8-46D1-8189-02193AD0FC52}" type="slidenum">
              <a:rPr lang="en-US" altLang="en-US" sz="1300" smtClean="0">
                <a:latin typeface="Arial" panose="020B0604020202020204" pitchFamily="34" charset="0"/>
              </a:rPr>
              <a:pPr>
                <a:spcBef>
                  <a:spcPct val="0"/>
                </a:spcBef>
                <a:buClrTx/>
                <a:buFontTx/>
                <a:buNone/>
              </a:pPr>
              <a:t>52</a:t>
            </a:fld>
            <a:endParaRPr lang="en-US" altLang="en-US" sz="130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61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DAE5BDC-A3B0-4040-BF79-0F4E4DDA7616}" type="slidenum">
              <a:rPr lang="en-US" altLang="en-US" sz="1300" smtClean="0">
                <a:latin typeface="Arial" panose="020B0604020202020204" pitchFamily="34" charset="0"/>
              </a:rPr>
              <a:pPr>
                <a:spcBef>
                  <a:spcPct val="0"/>
                </a:spcBef>
                <a:buClrTx/>
                <a:buFontTx/>
                <a:buNone/>
              </a:pPr>
              <a:t>54</a:t>
            </a:fld>
            <a:endParaRPr lang="en-US" altLang="en-US" sz="130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81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76DDEEF-0B37-4682-A6B9-41F3F71FF9BF}" type="slidenum">
              <a:rPr lang="en-US" altLang="en-US" sz="1300" smtClean="0">
                <a:latin typeface="Arial" panose="020B0604020202020204" pitchFamily="34" charset="0"/>
              </a:rPr>
              <a:pPr>
                <a:spcBef>
                  <a:spcPct val="0"/>
                </a:spcBef>
                <a:buClrTx/>
                <a:buFontTx/>
                <a:buNone/>
              </a:pPr>
              <a:t>55</a:t>
            </a:fld>
            <a:endParaRPr lang="en-US" altLang="en-US" sz="130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a:ln/>
        </p:spPr>
      </p:sp>
      <p:sp>
        <p:nvSpPr>
          <p:cNvPr id="180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02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D435C9F-FD02-4382-811F-32DB42BE4214}" type="slidenum">
              <a:rPr lang="en-US" altLang="en-US" sz="1300" smtClean="0">
                <a:latin typeface="Arial" panose="020B0604020202020204" pitchFamily="34" charset="0"/>
              </a:rPr>
              <a:pPr>
                <a:spcBef>
                  <a:spcPct val="0"/>
                </a:spcBef>
                <a:buClrTx/>
                <a:buFontTx/>
                <a:buNone/>
              </a:pPr>
              <a:t>56</a:t>
            </a:fld>
            <a:endParaRPr lang="en-US" altLang="en-US" sz="130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332DE1C-A90E-4FA8-8E89-42763C9B8B05}" type="slidenum">
              <a:rPr lang="en-US" altLang="en-US" sz="1300" smtClean="0"/>
              <a:pPr>
                <a:spcBef>
                  <a:spcPct val="0"/>
                </a:spcBef>
                <a:buClrTx/>
                <a:buFontTx/>
                <a:buNone/>
              </a:pPr>
              <a:t>3</a:t>
            </a:fld>
            <a:endParaRPr lang="en-US" altLang="en-US" sz="1300"/>
          </a:p>
        </p:txBody>
      </p:sp>
      <p:sp>
        <p:nvSpPr>
          <p:cNvPr id="12291" name="Text Box 1"/>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2292" name="Text Box 2"/>
          <p:cNvSpPr txBox="1">
            <a:spLocks noChangeArrowheads="1"/>
          </p:cNvSpPr>
          <p:nvPr/>
        </p:nvSpPr>
        <p:spPr bwMode="auto">
          <a:xfrm>
            <a:off x="4143375"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2293" name="Text Box 3"/>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2294" name="Text Box 4"/>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A8FE57E-F14F-47C3-A9E6-A1D64E9E7216}"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3</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2295" name="Rectangle 5"/>
          <p:cNvSpPr>
            <a:spLocks noGrp="1" noRot="1" noChangeAspect="1" noChangeArrowheads="1" noTextEdit="1"/>
          </p:cNvSpPr>
          <p:nvPr>
            <p:ph type="sldImg"/>
          </p:nvPr>
        </p:nvSpPr>
        <p:spPr>
          <a:xfrm>
            <a:off x="1257300" y="720725"/>
            <a:ext cx="4800600" cy="3600450"/>
          </a:xfrm>
          <a:solidFill>
            <a:srgbClr val="FFFFFF"/>
          </a:solidFill>
          <a:ln/>
        </p:spPr>
      </p:sp>
      <p:sp>
        <p:nvSpPr>
          <p:cNvPr id="12296" name="Rectangle 6"/>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1113"/>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22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7846D0B-810E-45B7-B1A6-82A0B620FA0A}" type="slidenum">
              <a:rPr lang="en-US" altLang="en-US" sz="1300" smtClean="0">
                <a:latin typeface="Arial" panose="020B0604020202020204" pitchFamily="34" charset="0"/>
              </a:rPr>
              <a:pPr>
                <a:spcBef>
                  <a:spcPct val="0"/>
                </a:spcBef>
                <a:buClrTx/>
                <a:buFontTx/>
                <a:buNone/>
              </a:pPr>
              <a:t>57</a:t>
            </a:fld>
            <a:endParaRPr lang="en-US" altLang="en-US" sz="130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ln/>
        </p:spPr>
      </p:sp>
      <p:sp>
        <p:nvSpPr>
          <p:cNvPr id="184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43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77BB5EF-7F4F-411E-9348-08878F6366CB}" type="slidenum">
              <a:rPr lang="en-US" altLang="en-US" sz="1300" smtClean="0">
                <a:latin typeface="Arial" panose="020B0604020202020204" pitchFamily="34" charset="0"/>
              </a:rPr>
              <a:pPr>
                <a:spcBef>
                  <a:spcPct val="0"/>
                </a:spcBef>
                <a:buClrTx/>
                <a:buFontTx/>
                <a:buNone/>
              </a:pPr>
              <a:t>58</a:t>
            </a:fld>
            <a:endParaRPr lang="en-US" altLang="en-US" sz="1300">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63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727F772-3361-41F8-8799-537416B08802}" type="slidenum">
              <a:rPr lang="en-US" altLang="en-US" sz="1300" smtClean="0">
                <a:latin typeface="Arial" panose="020B0604020202020204" pitchFamily="34" charset="0"/>
              </a:rPr>
              <a:pPr>
                <a:spcBef>
                  <a:spcPct val="0"/>
                </a:spcBef>
                <a:buClrTx/>
                <a:buFontTx/>
                <a:buNone/>
              </a:pPr>
              <a:t>59</a:t>
            </a:fld>
            <a:endParaRPr lang="en-US" altLang="en-US" sz="130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ln/>
        </p:spPr>
      </p:sp>
      <p:sp>
        <p:nvSpPr>
          <p:cNvPr id="188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84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9F30EA0-2190-4BE9-89AA-4323C8371813}" type="slidenum">
              <a:rPr lang="en-US" altLang="en-US" sz="1300" smtClean="0">
                <a:latin typeface="Arial" panose="020B0604020202020204" pitchFamily="34" charset="0"/>
              </a:rPr>
              <a:pPr>
                <a:spcBef>
                  <a:spcPct val="0"/>
                </a:spcBef>
                <a:buClrTx/>
                <a:buFontTx/>
                <a:buNone/>
              </a:pPr>
              <a:t>60</a:t>
            </a:fld>
            <a:endParaRPr lang="en-US" altLang="en-US" sz="1300">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ln/>
        </p:spPr>
      </p:sp>
      <p:sp>
        <p:nvSpPr>
          <p:cNvPr id="190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04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13D49DE-E33E-4C38-9685-C6E1C8E745FA}" type="slidenum">
              <a:rPr lang="en-US" altLang="en-US" sz="1300" smtClean="0">
                <a:latin typeface="Arial" panose="020B0604020202020204" pitchFamily="34" charset="0"/>
              </a:rPr>
              <a:pPr>
                <a:spcBef>
                  <a:spcPct val="0"/>
                </a:spcBef>
                <a:buClrTx/>
                <a:buFontTx/>
                <a:buNone/>
              </a:pPr>
              <a:t>62</a:t>
            </a:fld>
            <a:endParaRPr lang="en-US" altLang="en-US" sz="1300">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ln/>
        </p:spPr>
      </p:sp>
      <p:sp>
        <p:nvSpPr>
          <p:cNvPr id="192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25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CAE7261-50B9-4458-990E-F8D6FEF8D106}" type="slidenum">
              <a:rPr lang="en-US" altLang="en-US" sz="1300" smtClean="0">
                <a:latin typeface="Arial" panose="020B0604020202020204" pitchFamily="34" charset="0"/>
              </a:rPr>
              <a:pPr>
                <a:spcBef>
                  <a:spcPct val="0"/>
                </a:spcBef>
                <a:buClrTx/>
                <a:buFontTx/>
                <a:buNone/>
              </a:pPr>
              <a:t>63</a:t>
            </a:fld>
            <a:endParaRPr lang="en-US" altLang="en-US" sz="1300">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a:ln/>
        </p:spPr>
      </p:sp>
      <p:sp>
        <p:nvSpPr>
          <p:cNvPr id="194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45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CEA3CE9-A82E-4D99-B3F6-837B03F603B1}" type="slidenum">
              <a:rPr lang="en-US" altLang="en-US" sz="1300" smtClean="0">
                <a:latin typeface="Arial" panose="020B0604020202020204" pitchFamily="34" charset="0"/>
              </a:rPr>
              <a:pPr>
                <a:spcBef>
                  <a:spcPct val="0"/>
                </a:spcBef>
                <a:buClrTx/>
                <a:buFontTx/>
                <a:buNone/>
              </a:pPr>
              <a:t>64</a:t>
            </a:fld>
            <a:endParaRPr lang="en-US" altLang="en-US" sz="1300">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a:ln/>
        </p:spPr>
      </p:sp>
      <p:sp>
        <p:nvSpPr>
          <p:cNvPr id="196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66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7F61531-CFC6-4278-B744-A99127F87FAC}" type="slidenum">
              <a:rPr lang="en-US" altLang="en-US" sz="1300" smtClean="0">
                <a:latin typeface="Arial" panose="020B0604020202020204" pitchFamily="34" charset="0"/>
              </a:rPr>
              <a:pPr>
                <a:spcBef>
                  <a:spcPct val="0"/>
                </a:spcBef>
                <a:buClrTx/>
                <a:buFontTx/>
                <a:buNone/>
              </a:pPr>
              <a:t>65</a:t>
            </a:fld>
            <a:endParaRPr lang="en-US" altLang="en-US" sz="1300">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ln/>
        </p:spPr>
      </p:sp>
      <p:sp>
        <p:nvSpPr>
          <p:cNvPr id="198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86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488F955-2B5B-4A4E-B2ED-EE430881CAAA}" type="slidenum">
              <a:rPr lang="en-US" altLang="en-US" sz="1300" smtClean="0">
                <a:latin typeface="Arial" panose="020B0604020202020204" pitchFamily="34" charset="0"/>
              </a:rPr>
              <a:pPr>
                <a:spcBef>
                  <a:spcPct val="0"/>
                </a:spcBef>
                <a:buClrTx/>
                <a:buFontTx/>
                <a:buNone/>
              </a:pPr>
              <a:t>66</a:t>
            </a:fld>
            <a:endParaRPr lang="en-US" altLang="en-US" sz="1300">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a:ln/>
        </p:spPr>
      </p:sp>
      <p:sp>
        <p:nvSpPr>
          <p:cNvPr id="200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07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0EB0EB4-E914-4961-9D71-516D3AFAB462}" type="slidenum">
              <a:rPr lang="en-US" altLang="en-US" sz="1300" smtClean="0">
                <a:latin typeface="Arial" panose="020B0604020202020204" pitchFamily="34" charset="0"/>
              </a:rPr>
              <a:pPr>
                <a:spcBef>
                  <a:spcPct val="0"/>
                </a:spcBef>
                <a:buClrTx/>
                <a:buFontTx/>
                <a:buNone/>
              </a:pPr>
              <a:t>67</a:t>
            </a:fld>
            <a:endParaRPr lang="en-US" altLang="en-US" sz="130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90B0DB3-A23F-4876-B7F3-ACF38CCB7598}" type="slidenum">
              <a:rPr lang="en-US" altLang="en-US" sz="1300" smtClean="0"/>
              <a:pPr>
                <a:spcBef>
                  <a:spcPct val="0"/>
                </a:spcBef>
                <a:buClrTx/>
                <a:buFontTx/>
                <a:buNone/>
              </a:pPr>
              <a:t>4</a:t>
            </a:fld>
            <a:endParaRPr lang="en-US" altLang="en-US" sz="1300"/>
          </a:p>
        </p:txBody>
      </p:sp>
      <p:sp>
        <p:nvSpPr>
          <p:cNvPr id="14339" name="Text Box 1"/>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4340" name="Text Box 2"/>
          <p:cNvSpPr txBox="1">
            <a:spLocks noChangeArrowheads="1"/>
          </p:cNvSpPr>
          <p:nvPr/>
        </p:nvSpPr>
        <p:spPr bwMode="auto">
          <a:xfrm>
            <a:off x="4143375"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4341" name="Text Box 3"/>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4342" name="Text Box 4"/>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9E1DA40-7F2E-4941-BAA7-50E389F00634}"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4</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4343" name="Rectangle 5"/>
          <p:cNvSpPr>
            <a:spLocks noGrp="1" noRot="1" noChangeAspect="1" noChangeArrowheads="1" noTextEdit="1"/>
          </p:cNvSpPr>
          <p:nvPr>
            <p:ph type="sldImg"/>
          </p:nvPr>
        </p:nvSpPr>
        <p:spPr>
          <a:xfrm>
            <a:off x="1257300" y="720725"/>
            <a:ext cx="4800600" cy="3600450"/>
          </a:xfrm>
          <a:solidFill>
            <a:srgbClr val="FFFFFF"/>
          </a:solidFill>
          <a:ln/>
        </p:spPr>
      </p:sp>
      <p:sp>
        <p:nvSpPr>
          <p:cNvPr id="14344" name="Rectangle 6"/>
          <p:cNvSpPr>
            <a:spLocks noGrp="1" noChangeArrowheads="1"/>
          </p:cNvSpPr>
          <p:nvPr>
            <p:ph type="body" idx="1"/>
          </p:nvPr>
        </p:nvSpPr>
        <p:spPr>
          <a:xfrm>
            <a:off x="731838" y="4560888"/>
            <a:ext cx="5849937"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27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8804597-A216-4D5B-9C39-818E6C987A30}" type="slidenum">
              <a:rPr lang="en-US" altLang="en-US" sz="1300" smtClean="0">
                <a:latin typeface="Arial" panose="020B0604020202020204" pitchFamily="34" charset="0"/>
              </a:rPr>
              <a:pPr>
                <a:spcBef>
                  <a:spcPct val="0"/>
                </a:spcBef>
                <a:buClrTx/>
                <a:buFontTx/>
                <a:buNone/>
              </a:pPr>
              <a:t>68</a:t>
            </a:fld>
            <a:endParaRPr lang="en-US" altLang="en-US" sz="130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a:ln/>
        </p:spPr>
      </p:sp>
      <p:sp>
        <p:nvSpPr>
          <p:cNvPr id="227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73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2E2B7B-BC6D-48C7-8D51-B4D071188542}" type="slidenum">
              <a:rPr lang="en-US" altLang="en-US" sz="1300" smtClean="0">
                <a:latin typeface="Arial" panose="020B0604020202020204" pitchFamily="34" charset="0"/>
              </a:rPr>
              <a:pPr>
                <a:spcBef>
                  <a:spcPct val="0"/>
                </a:spcBef>
                <a:buClrTx/>
                <a:buFontTx/>
                <a:buNone/>
              </a:pPr>
              <a:t>69</a:t>
            </a:fld>
            <a:endParaRPr lang="en-US" altLang="en-US" sz="1300">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p:cNvSpPr>
            <a:spLocks noGrp="1" noRot="1" noChangeAspect="1" noTextEdit="1"/>
          </p:cNvSpPr>
          <p:nvPr>
            <p:ph type="sldImg"/>
          </p:nvPr>
        </p:nvSpPr>
        <p:spPr>
          <a:ln/>
        </p:spPr>
      </p:sp>
      <p:sp>
        <p:nvSpPr>
          <p:cNvPr id="229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93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7B82E3E-2F71-493A-AD76-5C73216DC879}" type="slidenum">
              <a:rPr lang="en-US" altLang="en-US" sz="1300" smtClean="0">
                <a:latin typeface="Arial" panose="020B0604020202020204" pitchFamily="34" charset="0"/>
              </a:rPr>
              <a:pPr>
                <a:spcBef>
                  <a:spcPct val="0"/>
                </a:spcBef>
                <a:buClrTx/>
                <a:buFontTx/>
                <a:buNone/>
              </a:pPr>
              <a:t>70</a:t>
            </a:fld>
            <a:endParaRPr lang="en-US" altLang="en-US" sz="130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a:ln/>
        </p:spPr>
      </p:sp>
      <p:sp>
        <p:nvSpPr>
          <p:cNvPr id="159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97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AF31FC7-4E60-4B77-AD00-FD0EBAA3A384}" type="slidenum">
              <a:rPr lang="en-US" altLang="en-US" sz="1300" smtClean="0">
                <a:latin typeface="Arial" panose="020B0604020202020204" pitchFamily="34" charset="0"/>
              </a:rPr>
              <a:pPr>
                <a:spcBef>
                  <a:spcPct val="0"/>
                </a:spcBef>
                <a:buClrTx/>
                <a:buFontTx/>
                <a:buNone/>
              </a:pPr>
              <a:t>71</a:t>
            </a:fld>
            <a:endParaRPr lang="en-US" altLang="en-US" sz="1300">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Just barely good enough (JBGE) </a:t>
            </a:r>
            <a:r>
              <a:rPr lang="en-IN" dirty="0" err="1"/>
              <a:t>artifacts</a:t>
            </a:r>
            <a:r>
              <a:rPr lang="en-IN" dirty="0"/>
              <a:t>. A model or document needs to be sufficient for the situation at hand and no more. This is an application of the </a:t>
            </a:r>
            <a:r>
              <a:rPr lang="en-IN" dirty="0">
                <a:hlinkClick r:id="rId3" tooltip="KISS principle"/>
              </a:rPr>
              <a:t>KISS principle</a:t>
            </a:r>
            <a:r>
              <a:rPr lang="en-IN" dirty="0"/>
              <a:t>.</a:t>
            </a:r>
          </a:p>
          <a:p>
            <a:r>
              <a:rPr lang="en-IN" dirty="0"/>
              <a:t>Architecture envisioning. At the beginning of an agile project, high-level architectural modeling is done to identify a viable technical strategy.</a:t>
            </a:r>
          </a:p>
          <a:p>
            <a:r>
              <a:rPr lang="en-IN" dirty="0"/>
              <a:t>Lookahead modeling is used to reduce overall risk.</a:t>
            </a:r>
          </a:p>
          <a:p>
            <a:r>
              <a:rPr lang="en-IN" dirty="0"/>
              <a:t>Multiple models can be used. Each type of model has its strengths and weaknesses. Effective developers have a range of models in their intellectual toolkit enabling them to apply the right model in the most appropriate manner for the situation at hand.</a:t>
            </a:r>
          </a:p>
          <a:p>
            <a:r>
              <a:rPr lang="en-IN" dirty="0"/>
              <a:t>Active stakeholder participation. Stakeholders are important for funding the process and accepting the results, that is why they are involved as soon as possible. Stakeholders provide information in a timely manner, make decisions in a timely manner, and are as actively involved in the development process as possible.</a:t>
            </a:r>
          </a:p>
          <a:p>
            <a:r>
              <a:rPr lang="en-IN" dirty="0"/>
              <a:t>Requirements envisioning. At the beginning of an agile project, time is invested to identify the scope of the project and to create the initial prioritized stack of requirements.</a:t>
            </a:r>
          </a:p>
          <a:p>
            <a:r>
              <a:rPr lang="en-IN" dirty="0"/>
              <a:t>Prioritized requirements. Requirements are implemented in priority order, as defined by their stakeholders, so as to provide the greatest </a:t>
            </a:r>
            <a:r>
              <a:rPr lang="en-IN" dirty="0">
                <a:hlinkClick r:id="rId4" tooltip="Return on investment"/>
              </a:rPr>
              <a:t>return on investment</a:t>
            </a:r>
            <a:r>
              <a:rPr lang="en-IN" dirty="0"/>
              <a:t> possible. Collecting the low hanging fruit.</a:t>
            </a:r>
          </a:p>
          <a:p>
            <a:r>
              <a:rPr lang="en-IN" dirty="0"/>
              <a:t>Iteration modeling. At the beginning of each iteration, a bit of modeling is done as part of the iteration planning activities.</a:t>
            </a:r>
          </a:p>
          <a:p>
            <a:r>
              <a:rPr lang="en-IN" dirty="0">
                <a:hlinkClick r:id="rId5" tooltip="Test-driven development"/>
              </a:rPr>
              <a:t>Test-driven development</a:t>
            </a:r>
            <a:r>
              <a:rPr lang="en-IN" dirty="0"/>
              <a:t> (TDD). Requirements are written like a test. Tests are performed and then just enough code is made to </a:t>
            </a:r>
            <a:r>
              <a:rPr lang="en-IN" dirty="0" err="1"/>
              <a:t>fulfill</a:t>
            </a:r>
            <a:r>
              <a:rPr lang="en-IN" dirty="0"/>
              <a:t> that test. TDD is a JIT approach to detailed requirements specification and a confirmatory approach to testing.</a:t>
            </a:r>
          </a:p>
          <a:p>
            <a:r>
              <a:rPr lang="en-IN" dirty="0"/>
              <a:t>Model storming. Throughout an iteration a </a:t>
            </a:r>
            <a:r>
              <a:rPr lang="en-IN" dirty="0">
                <a:hlinkClick r:id="rId6" tooltip="Brainstorming"/>
              </a:rPr>
              <a:t>brainstorming</a:t>
            </a:r>
            <a:r>
              <a:rPr lang="en-IN" dirty="0"/>
              <a:t> session can be held, called "model storm" on a </a:t>
            </a:r>
            <a:r>
              <a:rPr lang="en-IN" dirty="0">
                <a:hlinkClick r:id="rId7" tooltip="Just-in-time compilation"/>
              </a:rPr>
              <a:t>just-in-time</a:t>
            </a:r>
            <a:r>
              <a:rPr lang="en-IN" dirty="0"/>
              <a:t> (JIT) basis for a few minutes to explore the details behind a requirement or to think through a design issue.</a:t>
            </a:r>
          </a:p>
        </p:txBody>
      </p:sp>
      <p:sp>
        <p:nvSpPr>
          <p:cNvPr id="4" name="Slide Number Placeholder 3"/>
          <p:cNvSpPr>
            <a:spLocks noGrp="1"/>
          </p:cNvSpPr>
          <p:nvPr>
            <p:ph type="sldNum" idx="10"/>
          </p:nvPr>
        </p:nvSpPr>
        <p:spPr/>
        <p:txBody>
          <a:bodyPr/>
          <a:lstStyle/>
          <a:p>
            <a:pPr>
              <a:defRPr/>
            </a:pPr>
            <a:fld id="{734144F7-FB69-44EC-99C0-2B0406AE979A}" type="slidenum">
              <a:rPr lang="en-US" smtClean="0"/>
              <a:pPr>
                <a:defRPr/>
              </a:pPr>
              <a:t>72</a:t>
            </a:fld>
            <a:endParaRPr lang="en-US"/>
          </a:p>
        </p:txBody>
      </p:sp>
    </p:spTree>
    <p:extLst>
      <p:ext uri="{BB962C8B-B14F-4D97-AF65-F5344CB8AC3E}">
        <p14:creationId xmlns:p14="http://schemas.microsoft.com/office/powerpoint/2010/main" val="41806062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a:ln/>
        </p:spPr>
      </p:sp>
      <p:sp>
        <p:nvSpPr>
          <p:cNvPr id="231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14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5E7DE48-3129-43FE-BDFE-E652FD58461B}" type="slidenum">
              <a:rPr lang="en-US" altLang="en-US" sz="1300" smtClean="0">
                <a:latin typeface="Arial" panose="020B0604020202020204" pitchFamily="34" charset="0"/>
              </a:rPr>
              <a:pPr>
                <a:spcBef>
                  <a:spcPct val="0"/>
                </a:spcBef>
                <a:buClrTx/>
                <a:buFontTx/>
                <a:buNone/>
              </a:pPr>
              <a:t>73</a:t>
            </a:fld>
            <a:endParaRPr lang="en-US" altLang="en-US" sz="1300">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a:ln/>
        </p:spPr>
      </p:sp>
      <p:sp>
        <p:nvSpPr>
          <p:cNvPr id="233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34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D6A43D7-070F-4B01-9689-512597161747}" type="slidenum">
              <a:rPr lang="en-US" altLang="en-US" sz="1300" smtClean="0">
                <a:latin typeface="Arial" panose="020B0604020202020204" pitchFamily="34" charset="0"/>
              </a:rPr>
              <a:pPr>
                <a:spcBef>
                  <a:spcPct val="0"/>
                </a:spcBef>
                <a:buClrTx/>
                <a:buFontTx/>
                <a:buNone/>
              </a:pPr>
              <a:t>74</a:t>
            </a:fld>
            <a:endParaRPr lang="en-US" altLang="en-US" sz="1300">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p:cNvSpPr>
            <a:spLocks noGrp="1" noRot="1" noChangeAspect="1" noTextEdit="1"/>
          </p:cNvSpPr>
          <p:nvPr>
            <p:ph type="sldImg"/>
          </p:nvPr>
        </p:nvSpPr>
        <p:spPr>
          <a:ln/>
        </p:spPr>
      </p:sp>
      <p:sp>
        <p:nvSpPr>
          <p:cNvPr id="235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55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D46BA1C-AFBE-4596-9A0F-207653004B1C}" type="slidenum">
              <a:rPr lang="en-US" altLang="en-US" sz="1300" smtClean="0">
                <a:latin typeface="Arial" panose="020B0604020202020204" pitchFamily="34" charset="0"/>
              </a:rPr>
              <a:pPr>
                <a:spcBef>
                  <a:spcPct val="0"/>
                </a:spcBef>
                <a:buClrTx/>
                <a:buFontTx/>
                <a:buNone/>
              </a:pPr>
              <a:t>75</a:t>
            </a:fld>
            <a:endParaRPr lang="en-US" altLang="en-US" sz="1300">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a:ln/>
        </p:spPr>
      </p:sp>
      <p:sp>
        <p:nvSpPr>
          <p:cNvPr id="237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75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81385CA-BB98-451F-A33E-20564577938A}" type="slidenum">
              <a:rPr lang="en-US" altLang="en-US" sz="1300" smtClean="0">
                <a:latin typeface="Arial" panose="020B0604020202020204" pitchFamily="34" charset="0"/>
              </a:rPr>
              <a:pPr>
                <a:spcBef>
                  <a:spcPct val="0"/>
                </a:spcBef>
                <a:buClrTx/>
                <a:buFontTx/>
                <a:buNone/>
              </a:pPr>
              <a:t>76</a:t>
            </a:fld>
            <a:endParaRPr lang="en-US" altLang="en-US" sz="1300">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96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4C1DC1B-6DAA-4CB0-A65C-092B4AB236C1}" type="slidenum">
              <a:rPr lang="en-US" altLang="en-US" sz="1300" smtClean="0">
                <a:latin typeface="Arial" panose="020B0604020202020204" pitchFamily="34" charset="0"/>
              </a:rPr>
              <a:pPr>
                <a:spcBef>
                  <a:spcPct val="0"/>
                </a:spcBef>
                <a:buClrTx/>
                <a:buFontTx/>
                <a:buNone/>
              </a:pPr>
              <a:t>77</a:t>
            </a:fld>
            <a:endParaRPr lang="en-US" altLang="en-US" sz="130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92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6F27FD7-C4D0-4471-92FA-735B7480DB09}" type="slidenum">
              <a:rPr lang="en-US" altLang="en-US" sz="1300" smtClean="0">
                <a:latin typeface="Arial" panose="020B0604020202020204" pitchFamily="34" charset="0"/>
              </a:rPr>
              <a:pPr>
                <a:spcBef>
                  <a:spcPct val="0"/>
                </a:spcBef>
                <a:buClrTx/>
                <a:buFontTx/>
                <a:buNone/>
              </a:pPr>
              <a:t>11</a:t>
            </a:fld>
            <a:endParaRPr lang="en-US" altLang="en-US" sz="130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a:ln/>
        </p:spPr>
      </p:sp>
      <p:sp>
        <p:nvSpPr>
          <p:cNvPr id="241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16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FEFDD9C-9006-4975-B358-AA471306E064}" type="slidenum">
              <a:rPr lang="en-US" altLang="en-US" sz="1300" smtClean="0">
                <a:latin typeface="Arial" panose="020B0604020202020204" pitchFamily="34" charset="0"/>
              </a:rPr>
              <a:pPr>
                <a:spcBef>
                  <a:spcPct val="0"/>
                </a:spcBef>
                <a:buClrTx/>
                <a:buFontTx/>
                <a:buNone/>
              </a:pPr>
              <a:t>78</a:t>
            </a:fld>
            <a:endParaRPr lang="en-US" altLang="en-US" sz="1300">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a:ln/>
        </p:spPr>
      </p:sp>
      <p:sp>
        <p:nvSpPr>
          <p:cNvPr id="243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37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41DCAA3-4578-43F0-9C6A-36986725904E}" type="slidenum">
              <a:rPr lang="en-US" altLang="en-US" sz="1300" smtClean="0">
                <a:latin typeface="Arial" panose="020B0604020202020204" pitchFamily="34" charset="0"/>
              </a:rPr>
              <a:pPr>
                <a:spcBef>
                  <a:spcPct val="0"/>
                </a:spcBef>
                <a:buClrTx/>
                <a:buFontTx/>
                <a:buNone/>
              </a:pPr>
              <a:t>79</a:t>
            </a:fld>
            <a:endParaRPr lang="en-US" altLang="en-US" sz="1300">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57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209ABD5-84DA-4173-B07D-7DAD07296D86}" type="slidenum">
              <a:rPr lang="en-US" altLang="en-US" sz="1300" smtClean="0">
                <a:latin typeface="Arial" panose="020B0604020202020204" pitchFamily="34" charset="0"/>
              </a:rPr>
              <a:pPr>
                <a:spcBef>
                  <a:spcPct val="0"/>
                </a:spcBef>
                <a:buClrTx/>
                <a:buFontTx/>
                <a:buNone/>
              </a:pPr>
              <a:t>80</a:t>
            </a:fld>
            <a:endParaRPr lang="en-US" altLang="en-US" sz="1300">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a:ln/>
        </p:spPr>
      </p:sp>
      <p:sp>
        <p:nvSpPr>
          <p:cNvPr id="247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78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DD6D2E5-59B5-474A-BC0A-BCDA2F92D5CF}" type="slidenum">
              <a:rPr lang="en-US" altLang="en-US" sz="1300" smtClean="0">
                <a:latin typeface="Arial" panose="020B0604020202020204" pitchFamily="34" charset="0"/>
              </a:rPr>
              <a:pPr>
                <a:spcBef>
                  <a:spcPct val="0"/>
                </a:spcBef>
                <a:buClrTx/>
                <a:buFontTx/>
                <a:buNone/>
              </a:pPr>
              <a:t>81</a:t>
            </a:fld>
            <a:endParaRPr lang="en-US" altLang="en-US" sz="1300">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98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5CFB667-0B4D-4963-84A3-DD018AABC3B0}" type="slidenum">
              <a:rPr lang="en-US" altLang="en-US" sz="1300" smtClean="0">
                <a:latin typeface="Arial" panose="020B0604020202020204" pitchFamily="34" charset="0"/>
              </a:rPr>
              <a:pPr>
                <a:spcBef>
                  <a:spcPct val="0"/>
                </a:spcBef>
                <a:buClrTx/>
                <a:buFontTx/>
                <a:buNone/>
              </a:pPr>
              <a:t>82</a:t>
            </a:fld>
            <a:endParaRPr lang="en-US" altLang="en-US" sz="130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19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82AAB26-D6E1-4870-BBA5-6D370F2EBA7D}" type="slidenum">
              <a:rPr lang="en-US" altLang="en-US" sz="1300" smtClean="0">
                <a:latin typeface="Arial" panose="020B0604020202020204" pitchFamily="34" charset="0"/>
              </a:rPr>
              <a:pPr>
                <a:spcBef>
                  <a:spcPct val="0"/>
                </a:spcBef>
                <a:buClrTx/>
                <a:buFontTx/>
                <a:buNone/>
              </a:pPr>
              <a:t>83</a:t>
            </a:fld>
            <a:endParaRPr lang="en-US" altLang="en-US" sz="1300">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a:ln/>
        </p:spPr>
      </p:sp>
      <p:sp>
        <p:nvSpPr>
          <p:cNvPr id="253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39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1C9AB00-E402-4150-AA1A-ACF4FE3221FE}" type="slidenum">
              <a:rPr lang="en-US" altLang="en-US" sz="1300" smtClean="0">
                <a:latin typeface="Arial" panose="020B0604020202020204" pitchFamily="34" charset="0"/>
              </a:rPr>
              <a:pPr>
                <a:spcBef>
                  <a:spcPct val="0"/>
                </a:spcBef>
                <a:buClrTx/>
                <a:buFontTx/>
                <a:buNone/>
              </a:pPr>
              <a:t>84</a:t>
            </a:fld>
            <a:endParaRPr lang="en-US" altLang="en-US" sz="130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p:cNvSpPr>
            <a:spLocks noGrp="1" noRot="1" noChangeAspect="1" noTextEdit="1"/>
          </p:cNvSpPr>
          <p:nvPr>
            <p:ph type="sldImg"/>
          </p:nvPr>
        </p:nvSpPr>
        <p:spPr>
          <a:ln/>
        </p:spPr>
      </p:sp>
      <p:sp>
        <p:nvSpPr>
          <p:cNvPr id="256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60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2FD3138-DDE1-4855-A1AF-9981E6B45555}" type="slidenum">
              <a:rPr lang="en-US" altLang="en-US" sz="1300" smtClean="0">
                <a:latin typeface="Arial" panose="020B0604020202020204" pitchFamily="34" charset="0"/>
              </a:rPr>
              <a:pPr>
                <a:spcBef>
                  <a:spcPct val="0"/>
                </a:spcBef>
                <a:buClrTx/>
                <a:buFontTx/>
                <a:buNone/>
              </a:pPr>
              <a:t>85</a:t>
            </a:fld>
            <a:endParaRPr lang="en-US" altLang="en-US" sz="130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a:ln/>
        </p:spPr>
      </p:sp>
      <p:sp>
        <p:nvSpPr>
          <p:cNvPr id="258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80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5863C32-336F-4B35-8A10-499FB9224B32}" type="slidenum">
              <a:rPr lang="en-US" altLang="en-US" sz="1300" smtClean="0">
                <a:latin typeface="Arial" panose="020B0604020202020204" pitchFamily="34" charset="0"/>
              </a:rPr>
              <a:pPr>
                <a:spcBef>
                  <a:spcPct val="0"/>
                </a:spcBef>
                <a:buClrTx/>
                <a:buFontTx/>
                <a:buNone/>
              </a:pPr>
              <a:t>86</a:t>
            </a:fld>
            <a:endParaRPr lang="en-US" altLang="en-US" sz="130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a:ln/>
        </p:spPr>
      </p:sp>
      <p:sp>
        <p:nvSpPr>
          <p:cNvPr id="2600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01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BAD8CB2-E6E3-49B3-9C02-6E8FB97BD087}" type="slidenum">
              <a:rPr lang="en-US" altLang="en-US" sz="1300" smtClean="0">
                <a:latin typeface="Arial" panose="020B0604020202020204" pitchFamily="34" charset="0"/>
              </a:rPr>
              <a:pPr>
                <a:spcBef>
                  <a:spcPct val="0"/>
                </a:spcBef>
                <a:buClrTx/>
                <a:buFontTx/>
                <a:buNone/>
              </a:pPr>
              <a:t>87</a:t>
            </a:fld>
            <a:endParaRPr lang="en-US" altLang="en-US" sz="130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ln/>
        </p:spPr>
      </p:sp>
      <p:sp>
        <p:nvSpPr>
          <p:cNvPr id="141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13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062986E-AA04-4788-A29C-AFD7DAF7123E}" type="slidenum">
              <a:rPr lang="en-US" altLang="en-US" sz="1300" smtClean="0">
                <a:latin typeface="Arial" panose="020B0604020202020204" pitchFamily="34" charset="0"/>
              </a:rPr>
              <a:pPr>
                <a:spcBef>
                  <a:spcPct val="0"/>
                </a:spcBef>
                <a:buClrTx/>
                <a:buFontTx/>
                <a:buNone/>
              </a:pPr>
              <a:t>12</a:t>
            </a:fld>
            <a:endParaRPr lang="en-US" altLang="en-US" sz="130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Image Placeholder 1"/>
          <p:cNvSpPr>
            <a:spLocks noGrp="1" noRot="1" noChangeAspect="1" noTextEdit="1"/>
          </p:cNvSpPr>
          <p:nvPr>
            <p:ph type="sldImg"/>
          </p:nvPr>
        </p:nvSpPr>
        <p:spPr>
          <a:ln/>
        </p:spPr>
      </p:sp>
      <p:sp>
        <p:nvSpPr>
          <p:cNvPr id="262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21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E8FF8C0-EEB1-435A-8B8B-8F021EC6D540}" type="slidenum">
              <a:rPr lang="en-US" altLang="en-US" sz="1300" smtClean="0">
                <a:latin typeface="Arial" panose="020B0604020202020204" pitchFamily="34" charset="0"/>
              </a:rPr>
              <a:pPr>
                <a:spcBef>
                  <a:spcPct val="0"/>
                </a:spcBef>
                <a:buClrTx/>
                <a:buFontTx/>
                <a:buNone/>
              </a:pPr>
              <a:t>88</a:t>
            </a:fld>
            <a:endParaRPr lang="en-US" altLang="en-US" sz="1300">
              <a:latin typeface="Arial" panose="020B0604020202020204" pitchFamily="34" charset="0"/>
            </a:endParaRPr>
          </a:p>
        </p:txBody>
      </p:sp>
    </p:spTree>
    <p:extLst>
      <p:ext uri="{BB962C8B-B14F-4D97-AF65-F5344CB8AC3E}">
        <p14:creationId xmlns:p14="http://schemas.microsoft.com/office/powerpoint/2010/main" val="1668855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p:cNvSpPr>
            <a:spLocks noGrp="1" noRot="1" noChangeAspect="1" noTextEdit="1"/>
          </p:cNvSpPr>
          <p:nvPr>
            <p:ph type="sldImg"/>
          </p:nvPr>
        </p:nvSpPr>
        <p:spPr>
          <a:ln/>
        </p:spPr>
      </p:sp>
      <p:sp>
        <p:nvSpPr>
          <p:cNvPr id="264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41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01B8762-5EB9-481E-9EB3-60ADEE319541}" type="slidenum">
              <a:rPr lang="en-US" altLang="en-US" sz="1300" smtClean="0">
                <a:latin typeface="Arial" panose="020B0604020202020204" pitchFamily="34" charset="0"/>
              </a:rPr>
              <a:pPr>
                <a:spcBef>
                  <a:spcPct val="0"/>
                </a:spcBef>
                <a:buClrTx/>
                <a:buFontTx/>
                <a:buNone/>
              </a:pPr>
              <a:t>89</a:t>
            </a:fld>
            <a:endParaRPr lang="en-US" altLang="en-US" sz="1300">
              <a:latin typeface="Arial" panose="020B0604020202020204" pitchFamily="34" charset="0"/>
            </a:endParaRPr>
          </a:p>
        </p:txBody>
      </p:sp>
    </p:spTree>
    <p:extLst>
      <p:ext uri="{BB962C8B-B14F-4D97-AF65-F5344CB8AC3E}">
        <p14:creationId xmlns:p14="http://schemas.microsoft.com/office/powerpoint/2010/main" val="42002047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a:ln/>
        </p:spPr>
      </p:sp>
      <p:sp>
        <p:nvSpPr>
          <p:cNvPr id="266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62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7FDA6F1-02ED-4083-A925-7459FFD8795F}" type="slidenum">
              <a:rPr lang="en-US" altLang="en-US" sz="1300" smtClean="0">
                <a:latin typeface="Arial" panose="020B0604020202020204" pitchFamily="34" charset="0"/>
              </a:rPr>
              <a:pPr>
                <a:spcBef>
                  <a:spcPct val="0"/>
                </a:spcBef>
                <a:buClrTx/>
                <a:buFontTx/>
                <a:buNone/>
              </a:pPr>
              <a:t>90</a:t>
            </a:fld>
            <a:endParaRPr lang="en-US" altLang="en-US" sz="130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Slide Image Placeholder 1"/>
          <p:cNvSpPr>
            <a:spLocks noGrp="1" noRot="1" noChangeAspect="1" noTextEdit="1"/>
          </p:cNvSpPr>
          <p:nvPr>
            <p:ph type="sldImg"/>
          </p:nvPr>
        </p:nvSpPr>
        <p:spPr>
          <a:ln/>
        </p:spPr>
      </p:sp>
      <p:sp>
        <p:nvSpPr>
          <p:cNvPr id="272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723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CFB082B-70FF-4302-BC7D-CEF00198D013}" type="slidenum">
              <a:rPr lang="en-US" altLang="en-US" sz="1300" smtClean="0">
                <a:latin typeface="Arial" panose="020B0604020202020204" pitchFamily="34" charset="0"/>
              </a:rPr>
              <a:pPr>
                <a:spcBef>
                  <a:spcPct val="0"/>
                </a:spcBef>
                <a:buClrTx/>
                <a:buFontTx/>
                <a:buNone/>
              </a:pPr>
              <a:t>91</a:t>
            </a:fld>
            <a:endParaRPr lang="en-US" altLang="en-US" sz="130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a:ln/>
        </p:spPr>
      </p:sp>
      <p:sp>
        <p:nvSpPr>
          <p:cNvPr id="284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46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DF9AA1B-3033-4D63-AFC0-3D5000FD9853}" type="slidenum">
              <a:rPr lang="en-US" altLang="en-US" sz="1300" smtClean="0">
                <a:latin typeface="Arial" panose="020B0604020202020204" pitchFamily="34" charset="0"/>
              </a:rPr>
              <a:pPr>
                <a:spcBef>
                  <a:spcPct val="0"/>
                </a:spcBef>
                <a:buClrTx/>
                <a:buFontTx/>
                <a:buNone/>
              </a:pPr>
              <a:t>92</a:t>
            </a:fld>
            <a:endParaRPr lang="en-US" altLang="en-US" sz="130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Image Placeholder 1"/>
          <p:cNvSpPr>
            <a:spLocks noGrp="1" noRot="1" noChangeAspect="1" noTextEdit="1"/>
          </p:cNvSpPr>
          <p:nvPr>
            <p:ph type="sldImg"/>
          </p:nvPr>
        </p:nvSpPr>
        <p:spPr>
          <a:ln/>
        </p:spPr>
      </p:sp>
      <p:sp>
        <p:nvSpPr>
          <p:cNvPr id="286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67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B0D6BBF-D5A6-4BFC-977F-AB6D8E7BDEB6}" type="slidenum">
              <a:rPr lang="en-US" altLang="en-US" sz="1300" smtClean="0">
                <a:latin typeface="Arial" panose="020B0604020202020204" pitchFamily="34" charset="0"/>
              </a:rPr>
              <a:pPr>
                <a:spcBef>
                  <a:spcPct val="0"/>
                </a:spcBef>
                <a:buClrTx/>
                <a:buFontTx/>
                <a:buNone/>
              </a:pPr>
              <a:t>93</a:t>
            </a:fld>
            <a:endParaRPr lang="en-US" altLang="en-US" sz="130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p:cNvSpPr>
            <a:spLocks noGrp="1" noRot="1" noChangeAspect="1" noTextEdit="1"/>
          </p:cNvSpPr>
          <p:nvPr>
            <p:ph type="sldImg"/>
          </p:nvPr>
        </p:nvSpPr>
        <p:spPr>
          <a:ln/>
        </p:spPr>
      </p:sp>
      <p:sp>
        <p:nvSpPr>
          <p:cNvPr id="288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87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C0E7136-FDC6-4780-83D6-DADF77BDD83B}" type="slidenum">
              <a:rPr lang="en-US" altLang="en-US" sz="1300" smtClean="0">
                <a:latin typeface="Arial" panose="020B0604020202020204" pitchFamily="34" charset="0"/>
              </a:rPr>
              <a:pPr>
                <a:spcBef>
                  <a:spcPct val="0"/>
                </a:spcBef>
                <a:buClrTx/>
                <a:buFontTx/>
                <a:buNone/>
              </a:pPr>
              <a:t>94</a:t>
            </a:fld>
            <a:endParaRPr lang="en-US" altLang="en-US" sz="1300">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p:cNvSpPr>
            <a:spLocks noGrp="1" noRot="1" noChangeAspect="1" noTextEdit="1"/>
          </p:cNvSpPr>
          <p:nvPr>
            <p:ph type="sldImg"/>
          </p:nvPr>
        </p:nvSpPr>
        <p:spPr>
          <a:ln/>
        </p:spPr>
      </p:sp>
      <p:sp>
        <p:nvSpPr>
          <p:cNvPr id="290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08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771D0C5-3C95-4DD3-B4C9-C3A2FA818985}" type="slidenum">
              <a:rPr lang="en-US" altLang="en-US" sz="1300" smtClean="0">
                <a:latin typeface="Arial" panose="020B0604020202020204" pitchFamily="34" charset="0"/>
              </a:rPr>
              <a:pPr>
                <a:spcBef>
                  <a:spcPct val="0"/>
                </a:spcBef>
                <a:buClrTx/>
                <a:buFontTx/>
                <a:buNone/>
              </a:pPr>
              <a:t>95</a:t>
            </a:fld>
            <a:endParaRPr lang="en-US" altLang="en-US" sz="130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Slide Image Placeholder 1"/>
          <p:cNvSpPr>
            <a:spLocks noGrp="1" noRot="1" noChangeAspect="1" noTextEdit="1"/>
          </p:cNvSpPr>
          <p:nvPr>
            <p:ph type="sldImg"/>
          </p:nvPr>
        </p:nvSpPr>
        <p:spPr>
          <a:ln/>
        </p:spPr>
      </p:sp>
      <p:sp>
        <p:nvSpPr>
          <p:cNvPr id="292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28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9AD0628-DB16-4FF2-A3EA-808371757D4B}" type="slidenum">
              <a:rPr lang="en-US" altLang="en-US" sz="1300" smtClean="0">
                <a:latin typeface="Arial" panose="020B0604020202020204" pitchFamily="34" charset="0"/>
              </a:rPr>
              <a:pPr>
                <a:spcBef>
                  <a:spcPct val="0"/>
                </a:spcBef>
                <a:buClrTx/>
                <a:buFontTx/>
                <a:buNone/>
              </a:pPr>
              <a:t>96</a:t>
            </a:fld>
            <a:endParaRPr lang="en-US" altLang="en-US" sz="130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Slide Image Placeholder 1"/>
          <p:cNvSpPr>
            <a:spLocks noGrp="1" noRot="1" noChangeAspect="1" noTextEdit="1"/>
          </p:cNvSpPr>
          <p:nvPr>
            <p:ph type="sldImg"/>
          </p:nvPr>
        </p:nvSpPr>
        <p:spPr>
          <a:ln/>
        </p:spPr>
      </p:sp>
      <p:sp>
        <p:nvSpPr>
          <p:cNvPr id="296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69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D704AC2-8D92-4170-B084-0261717FE6B3}" type="slidenum">
              <a:rPr lang="en-US" altLang="en-US" sz="1300" smtClean="0">
                <a:latin typeface="Arial" panose="020B0604020202020204" pitchFamily="34" charset="0"/>
              </a:rPr>
              <a:pPr>
                <a:spcBef>
                  <a:spcPct val="0"/>
                </a:spcBef>
                <a:buClrTx/>
                <a:buFontTx/>
                <a:buNone/>
              </a:pPr>
              <a:t>97</a:t>
            </a:fld>
            <a:endParaRPr lang="en-US" altLang="en-US" sz="130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p:spPr>
      </p:sp>
      <p:sp>
        <p:nvSpPr>
          <p:cNvPr id="143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33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1917FFB-7A80-4036-AD28-21AF86346160}" type="slidenum">
              <a:rPr lang="en-US" altLang="en-US" sz="1300" smtClean="0">
                <a:latin typeface="Arial" panose="020B0604020202020204" pitchFamily="34" charset="0"/>
              </a:rPr>
              <a:pPr>
                <a:spcBef>
                  <a:spcPct val="0"/>
                </a:spcBef>
                <a:buClrTx/>
                <a:buFontTx/>
                <a:buNone/>
              </a:pPr>
              <a:t>14</a:t>
            </a:fld>
            <a:endParaRPr lang="en-US" altLang="en-US" sz="1300">
              <a:latin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Image Placeholder 1"/>
          <p:cNvSpPr>
            <a:spLocks noGrp="1" noRot="1" noChangeAspect="1" noTextEdit="1"/>
          </p:cNvSpPr>
          <p:nvPr>
            <p:ph type="sldImg"/>
          </p:nvPr>
        </p:nvSpPr>
        <p:spPr>
          <a:ln/>
        </p:spPr>
      </p:sp>
      <p:sp>
        <p:nvSpPr>
          <p:cNvPr id="299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90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31F4939-F8ED-466D-8F80-CF20BABA1487}" type="slidenum">
              <a:rPr lang="en-US" altLang="en-US" sz="1300" smtClean="0">
                <a:latin typeface="Arial" panose="020B0604020202020204" pitchFamily="34" charset="0"/>
              </a:rPr>
              <a:pPr>
                <a:spcBef>
                  <a:spcPct val="0"/>
                </a:spcBef>
                <a:buClrTx/>
                <a:buFontTx/>
                <a:buNone/>
              </a:pPr>
              <a:t>98</a:t>
            </a:fld>
            <a:endParaRPr lang="en-US" altLang="en-US" sz="130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Slide Image Placeholder 1"/>
          <p:cNvSpPr>
            <a:spLocks noGrp="1" noRot="1" noChangeAspect="1" noTextEdit="1"/>
          </p:cNvSpPr>
          <p:nvPr>
            <p:ph type="sldImg"/>
          </p:nvPr>
        </p:nvSpPr>
        <p:spPr>
          <a:ln/>
        </p:spPr>
      </p:sp>
      <p:sp>
        <p:nvSpPr>
          <p:cNvPr id="301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010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D5C88C-178B-463A-BFFB-C6BFB4EB1FAA}" type="slidenum">
              <a:rPr lang="en-US" altLang="en-US" sz="1300" smtClean="0">
                <a:latin typeface="Arial" panose="020B0604020202020204" pitchFamily="34" charset="0"/>
              </a:rPr>
              <a:pPr>
                <a:spcBef>
                  <a:spcPct val="0"/>
                </a:spcBef>
                <a:buClrTx/>
                <a:buFontTx/>
                <a:buNone/>
              </a:pPr>
              <a:t>99</a:t>
            </a:fld>
            <a:endParaRPr lang="en-US" altLang="en-US" sz="130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Image Placeholder 1"/>
          <p:cNvSpPr>
            <a:spLocks noGrp="1" noRot="1" noChangeAspect="1" noTextEdit="1"/>
          </p:cNvSpPr>
          <p:nvPr>
            <p:ph type="sldImg"/>
          </p:nvPr>
        </p:nvSpPr>
        <p:spPr>
          <a:ln/>
        </p:spPr>
      </p:sp>
      <p:sp>
        <p:nvSpPr>
          <p:cNvPr id="303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031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3DA333A-CDB2-4E15-98E2-D2EC0C7197CB}" type="slidenum">
              <a:rPr lang="en-US" altLang="en-US" sz="1300" smtClean="0">
                <a:latin typeface="Arial" panose="020B0604020202020204" pitchFamily="34" charset="0"/>
              </a:rPr>
              <a:pPr>
                <a:spcBef>
                  <a:spcPct val="0"/>
                </a:spcBef>
                <a:buClrTx/>
                <a:buFontTx/>
                <a:buNone/>
              </a:pPr>
              <a:t>100</a:t>
            </a:fld>
            <a:endParaRPr lang="en-US" altLang="en-US" sz="130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74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CED873D-11C4-479F-B54C-56695A3C0934}" type="slidenum">
              <a:rPr lang="en-US" altLang="en-US" sz="1300" smtClean="0">
                <a:latin typeface="Arial" panose="020B0604020202020204" pitchFamily="34" charset="0"/>
              </a:rPr>
              <a:pPr>
                <a:spcBef>
                  <a:spcPct val="0"/>
                </a:spcBef>
                <a:buClrTx/>
                <a:buFontTx/>
                <a:buNone/>
              </a:pPr>
              <a:t>101</a:t>
            </a:fld>
            <a:endParaRPr lang="en-US" altLang="en-US" sz="1300">
              <a:latin typeface="Arial" panose="020B0604020202020204" pitchFamily="34" charset="0"/>
            </a:endParaRPr>
          </a:p>
        </p:txBody>
      </p:sp>
      <p:sp>
        <p:nvSpPr>
          <p:cNvPr id="48742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8742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48742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4B955D3-1F43-4A8C-B3D1-2E8F2C41CD4F}"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101</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40558019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Slide Image Placeholder 1"/>
          <p:cNvSpPr>
            <a:spLocks noGrp="1" noRot="1" noChangeAspect="1" noTextEdit="1"/>
          </p:cNvSpPr>
          <p:nvPr>
            <p:ph type="sldImg"/>
          </p:nvPr>
        </p:nvSpPr>
        <p:spPr>
          <a:ln/>
        </p:spPr>
      </p:sp>
      <p:sp>
        <p:nvSpPr>
          <p:cNvPr id="333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38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2CD582D-0B2F-42D3-85EF-DFE0D8CD667B}" type="slidenum">
              <a:rPr lang="en-US" altLang="en-US" sz="1300" smtClean="0">
                <a:latin typeface="Arial" panose="020B0604020202020204" pitchFamily="34" charset="0"/>
              </a:rPr>
              <a:pPr>
                <a:spcBef>
                  <a:spcPct val="0"/>
                </a:spcBef>
                <a:buClrTx/>
                <a:buFontTx/>
                <a:buNone/>
              </a:pPr>
              <a:t>102</a:t>
            </a:fld>
            <a:endParaRPr lang="en-US" altLang="en-US" sz="1300">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a:ln/>
        </p:spPr>
      </p:sp>
      <p:sp>
        <p:nvSpPr>
          <p:cNvPr id="335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58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D3B7939-FAD4-41F6-AA21-2C80C1E10DE3}" type="slidenum">
              <a:rPr lang="en-US" altLang="en-US" sz="1300" smtClean="0">
                <a:latin typeface="Arial" panose="020B0604020202020204" pitchFamily="34" charset="0"/>
              </a:rPr>
              <a:pPr>
                <a:spcBef>
                  <a:spcPct val="0"/>
                </a:spcBef>
                <a:buClrTx/>
                <a:buFontTx/>
                <a:buNone/>
              </a:pPr>
              <a:t>103</a:t>
            </a:fld>
            <a:endParaRPr lang="en-US" altLang="en-US" sz="1300">
              <a:latin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Slide Image Placeholder 1"/>
          <p:cNvSpPr>
            <a:spLocks noGrp="1" noRot="1" noChangeAspect="1" noTextEdit="1"/>
          </p:cNvSpPr>
          <p:nvPr>
            <p:ph type="sldImg"/>
          </p:nvPr>
        </p:nvSpPr>
        <p:spPr>
          <a:ln/>
        </p:spPr>
      </p:sp>
      <p:sp>
        <p:nvSpPr>
          <p:cNvPr id="337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79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A199C59-BC41-4674-A483-163EF700626C}" type="slidenum">
              <a:rPr lang="en-US" altLang="en-US" sz="1300" smtClean="0">
                <a:latin typeface="Arial" panose="020B0604020202020204" pitchFamily="34" charset="0"/>
              </a:rPr>
              <a:pPr>
                <a:spcBef>
                  <a:spcPct val="0"/>
                </a:spcBef>
                <a:buClrTx/>
                <a:buFontTx/>
                <a:buNone/>
              </a:pPr>
              <a:t>104</a:t>
            </a:fld>
            <a:endParaRPr lang="en-US" altLang="en-US" sz="1300">
              <a:latin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Slide Image Placeholder 1"/>
          <p:cNvSpPr>
            <a:spLocks noGrp="1" noRot="1" noChangeAspect="1" noTextEdit="1"/>
          </p:cNvSpPr>
          <p:nvPr>
            <p:ph type="sldImg"/>
          </p:nvPr>
        </p:nvSpPr>
        <p:spPr>
          <a:ln/>
        </p:spPr>
      </p:sp>
      <p:sp>
        <p:nvSpPr>
          <p:cNvPr id="339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99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4CA9FDF-D1A7-4FB4-9892-FD86C4EA023F}" type="slidenum">
              <a:rPr lang="en-US" altLang="en-US" sz="1300" smtClean="0">
                <a:latin typeface="Arial" panose="020B0604020202020204" pitchFamily="34" charset="0"/>
              </a:rPr>
              <a:pPr>
                <a:spcBef>
                  <a:spcPct val="0"/>
                </a:spcBef>
                <a:buClrTx/>
                <a:buFontTx/>
                <a:buNone/>
              </a:pPr>
              <a:t>105</a:t>
            </a:fld>
            <a:endParaRPr lang="en-US" altLang="en-US" sz="1300">
              <a:latin typeface="Arial" panose="020B060402020202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Slide Image Placeholder 1"/>
          <p:cNvSpPr>
            <a:spLocks noGrp="1" noRot="1" noChangeAspect="1" noTextEdit="1"/>
          </p:cNvSpPr>
          <p:nvPr>
            <p:ph type="sldImg"/>
          </p:nvPr>
        </p:nvSpPr>
        <p:spPr>
          <a:ln/>
        </p:spPr>
      </p:sp>
      <p:sp>
        <p:nvSpPr>
          <p:cNvPr id="342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20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1DB28C2-0EA0-4765-B095-6F3A4AFF463F}" type="slidenum">
              <a:rPr lang="en-US" altLang="en-US" sz="1300" smtClean="0">
                <a:latin typeface="Arial" panose="020B0604020202020204" pitchFamily="34" charset="0"/>
              </a:rPr>
              <a:pPr>
                <a:spcBef>
                  <a:spcPct val="0"/>
                </a:spcBef>
                <a:buClrTx/>
                <a:buFontTx/>
                <a:buNone/>
              </a:pPr>
              <a:t>106</a:t>
            </a:fld>
            <a:endParaRPr lang="en-US" altLang="en-US" sz="1300">
              <a:latin typeface="Arial" panose="020B060402020202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357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5EC7381-5BB4-4297-BFF1-3CDBBDDE506C}" type="slidenum">
              <a:rPr lang="en-US" altLang="en-US" sz="1300" smtClean="0">
                <a:latin typeface="Arial" panose="020B0604020202020204" pitchFamily="34" charset="0"/>
              </a:rPr>
              <a:pPr>
                <a:spcBef>
                  <a:spcPct val="0"/>
                </a:spcBef>
                <a:buClrTx/>
                <a:buFontTx/>
                <a:buNone/>
              </a:pPr>
              <a:t>107</a:t>
            </a:fld>
            <a:endParaRPr lang="en-US" altLang="en-US" sz="1300">
              <a:latin typeface="Arial" panose="020B0604020202020204" pitchFamily="34" charset="0"/>
            </a:endParaRPr>
          </a:p>
        </p:txBody>
      </p:sp>
      <p:sp>
        <p:nvSpPr>
          <p:cNvPr id="493571"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93572"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93573"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D16E335-4A96-4A0A-9467-C684D6906345}"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107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386209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Times New Roman" panose="02020603050405020304" pitchFamily="18" charset="0"/>
            </a:endParaRPr>
          </a:p>
        </p:txBody>
      </p:sp>
      <p:sp>
        <p:nvSpPr>
          <p:cNvPr id="1474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0E737AA-5600-4C80-A77E-AB93DB0B01D5}" type="slidenum">
              <a:rPr lang="en-US" altLang="en-US" smtClean="0">
                <a:solidFill>
                  <a:srgbClr val="000000"/>
                </a:solidFill>
              </a:rPr>
              <a:pPr/>
              <a:t>15</a:t>
            </a:fld>
            <a:endParaRPr lang="en-US" altLang="en-US">
              <a:solidFill>
                <a:srgbClr val="000000"/>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Slide Image Placeholder 1"/>
          <p:cNvSpPr>
            <a:spLocks noGrp="1" noRot="1" noChangeAspect="1" noTextEdit="1"/>
          </p:cNvSpPr>
          <p:nvPr>
            <p:ph type="sldImg"/>
          </p:nvPr>
        </p:nvSpPr>
        <p:spPr>
          <a:ln/>
        </p:spPr>
      </p:sp>
      <p:sp>
        <p:nvSpPr>
          <p:cNvPr id="495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956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979E36E-21B3-4398-8418-463281EC3747}" type="slidenum">
              <a:rPr lang="en-US" altLang="en-US" sz="1300" smtClean="0">
                <a:latin typeface="Arial" panose="020B0604020202020204" pitchFamily="34" charset="0"/>
              </a:rPr>
              <a:pPr>
                <a:spcBef>
                  <a:spcPct val="0"/>
                </a:spcBef>
                <a:buClrTx/>
                <a:buFontTx/>
                <a:buNone/>
              </a:pPr>
              <a:t>108</a:t>
            </a:fld>
            <a:endParaRPr lang="en-US" altLang="en-US" sz="1300">
              <a:latin typeface="Arial" panose="020B0604020202020204" pitchFamily="34" charset="0"/>
            </a:endParaRPr>
          </a:p>
        </p:txBody>
      </p:sp>
    </p:spTree>
    <p:extLst>
      <p:ext uri="{BB962C8B-B14F-4D97-AF65-F5344CB8AC3E}">
        <p14:creationId xmlns:p14="http://schemas.microsoft.com/office/powerpoint/2010/main" val="7594125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995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1EA30BE-92FC-476F-BAC3-CA66D98BE352}" type="slidenum">
              <a:rPr lang="en-US" altLang="en-US" sz="1300" smtClean="0">
                <a:latin typeface="Arial" panose="020B0604020202020204" pitchFamily="34" charset="0"/>
              </a:rPr>
              <a:pPr>
                <a:spcBef>
                  <a:spcPct val="0"/>
                </a:spcBef>
                <a:buClrTx/>
                <a:buFontTx/>
                <a:buNone/>
              </a:pPr>
              <a:t>109</a:t>
            </a:fld>
            <a:endParaRPr lang="en-US" altLang="en-US" sz="1300">
              <a:latin typeface="Arial" panose="020B0604020202020204" pitchFamily="34" charset="0"/>
            </a:endParaRPr>
          </a:p>
        </p:txBody>
      </p:sp>
      <p:sp>
        <p:nvSpPr>
          <p:cNvPr id="509955"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509956"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09957"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B997F68-01D5-44E4-A179-194B26302505}"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109</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4721543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0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04DC5E-6B49-4EC9-8292-7C23C871DF81}" type="slidenum">
              <a:rPr lang="en-US" altLang="en-US" sz="1300" smtClean="0">
                <a:latin typeface="Arial" panose="020B0604020202020204" pitchFamily="34" charset="0"/>
              </a:rPr>
              <a:pPr>
                <a:spcBef>
                  <a:spcPct val="0"/>
                </a:spcBef>
                <a:buClrTx/>
                <a:buFontTx/>
                <a:buNone/>
              </a:pPr>
              <a:t>110</a:t>
            </a:fld>
            <a:endParaRPr lang="en-US" altLang="en-US" sz="1300">
              <a:latin typeface="Arial" panose="020B0604020202020204" pitchFamily="34" charset="0"/>
            </a:endParaRPr>
          </a:p>
        </p:txBody>
      </p:sp>
      <p:sp>
        <p:nvSpPr>
          <p:cNvPr id="512003"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512004"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12005"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EB4358D-790A-4107-9DB4-9C7B3729991C}"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110</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697039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779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F80C7F6-6DC7-4506-99E6-94682EE6989E}" type="slidenum">
              <a:rPr lang="en-US" altLang="en-US" sz="1300" smtClean="0">
                <a:latin typeface="Arial" panose="020B0604020202020204" pitchFamily="34" charset="0"/>
              </a:rPr>
              <a:pPr>
                <a:spcBef>
                  <a:spcPct val="0"/>
                </a:spcBef>
                <a:buClrTx/>
                <a:buFontTx/>
                <a:buNone/>
              </a:pPr>
              <a:t>111</a:t>
            </a:fld>
            <a:endParaRPr lang="en-US" altLang="en-US" sz="1300">
              <a:latin typeface="Arial" panose="020B0604020202020204" pitchFamily="34" charset="0"/>
            </a:endParaRPr>
          </a:p>
        </p:txBody>
      </p:sp>
      <p:sp>
        <p:nvSpPr>
          <p:cNvPr id="417795"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17796"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417797"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A5B433F-B5F0-4789-950B-3AEE58B95C53}"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111</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6229619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393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07F9F85-732A-431F-8F02-1FAFAE3DDCDF}" type="slidenum">
              <a:rPr lang="en-US" altLang="en-US" sz="1300" smtClean="0">
                <a:latin typeface="Arial" panose="020B0604020202020204" pitchFamily="34" charset="0"/>
              </a:rPr>
              <a:pPr>
                <a:spcBef>
                  <a:spcPct val="0"/>
                </a:spcBef>
                <a:buClrTx/>
                <a:buFontTx/>
                <a:buNone/>
              </a:pPr>
              <a:t>113</a:t>
            </a:fld>
            <a:endParaRPr lang="en-US" altLang="en-US" sz="1300">
              <a:latin typeface="Arial" panose="020B0604020202020204" pitchFamily="34" charset="0"/>
            </a:endParaRPr>
          </a:p>
        </p:txBody>
      </p:sp>
      <p:sp>
        <p:nvSpPr>
          <p:cNvPr id="423939"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23940"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23941"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5611AED-CBD5-4D91-865E-EBC9F21F59C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113</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8868711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598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43440D7-7A8E-49D9-9AA2-50813FF41B7B}" type="slidenum">
              <a:rPr lang="en-US" altLang="en-US" sz="1300" smtClean="0">
                <a:latin typeface="Arial" panose="020B0604020202020204" pitchFamily="34" charset="0"/>
              </a:rPr>
              <a:pPr>
                <a:spcBef>
                  <a:spcPct val="0"/>
                </a:spcBef>
                <a:buClrTx/>
                <a:buFontTx/>
                <a:buNone/>
              </a:pPr>
              <a:t>114</a:t>
            </a:fld>
            <a:endParaRPr lang="en-US" altLang="en-US" sz="1300">
              <a:latin typeface="Arial" panose="020B0604020202020204" pitchFamily="34" charset="0"/>
            </a:endParaRPr>
          </a:p>
        </p:txBody>
      </p:sp>
      <p:sp>
        <p:nvSpPr>
          <p:cNvPr id="42598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2598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2598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B4684C5-D5D8-464A-9DE4-E81F954CC0F4}"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114</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7036739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Slide Image Placeholder 1"/>
          <p:cNvSpPr>
            <a:spLocks noGrp="1" noRot="1" noChangeAspect="1" noTextEdit="1"/>
          </p:cNvSpPr>
          <p:nvPr>
            <p:ph type="sldImg"/>
          </p:nvPr>
        </p:nvSpPr>
        <p:spPr>
          <a:ln/>
        </p:spPr>
      </p:sp>
      <p:sp>
        <p:nvSpPr>
          <p:cNvPr id="428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280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4AA87B1-97E8-4F0F-8C07-E74441E13092}" type="slidenum">
              <a:rPr lang="en-US" altLang="en-US" sz="1300" smtClean="0">
                <a:latin typeface="Arial" panose="020B0604020202020204" pitchFamily="34" charset="0"/>
              </a:rPr>
              <a:pPr>
                <a:spcBef>
                  <a:spcPct val="0"/>
                </a:spcBef>
                <a:buClrTx/>
                <a:buFontTx/>
                <a:buNone/>
              </a:pPr>
              <a:t>115</a:t>
            </a:fld>
            <a:endParaRPr lang="en-US" altLang="en-US" sz="1300">
              <a:latin typeface="Arial" panose="020B0604020202020204" pitchFamily="34" charset="0"/>
            </a:endParaRPr>
          </a:p>
        </p:txBody>
      </p:sp>
    </p:spTree>
    <p:extLst>
      <p:ext uri="{BB962C8B-B14F-4D97-AF65-F5344CB8AC3E}">
        <p14:creationId xmlns:p14="http://schemas.microsoft.com/office/powerpoint/2010/main" val="23286740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08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96F4FE3-E542-4089-934B-DFF991C00B58}" type="slidenum">
              <a:rPr lang="en-US" altLang="en-US" sz="1300" smtClean="0">
                <a:latin typeface="Arial" panose="020B0604020202020204" pitchFamily="34" charset="0"/>
              </a:rPr>
              <a:pPr>
                <a:spcBef>
                  <a:spcPct val="0"/>
                </a:spcBef>
                <a:buClrTx/>
                <a:buFontTx/>
                <a:buNone/>
              </a:pPr>
              <a:t>116</a:t>
            </a:fld>
            <a:endParaRPr lang="en-US" altLang="en-US" sz="1300">
              <a:latin typeface="Arial" panose="020B0604020202020204" pitchFamily="34" charset="0"/>
            </a:endParaRPr>
          </a:p>
        </p:txBody>
      </p:sp>
      <p:sp>
        <p:nvSpPr>
          <p:cNvPr id="430083"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30084"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30085"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39F44C2-454B-49AB-A27B-71A7AB3BFD58}"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116</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8559129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213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F32685-6319-4E2D-BD27-6280BA50D1D4}" type="slidenum">
              <a:rPr lang="en-US" altLang="en-US" sz="1300" smtClean="0">
                <a:latin typeface="Arial" panose="020B0604020202020204" pitchFamily="34" charset="0"/>
              </a:rPr>
              <a:pPr>
                <a:spcBef>
                  <a:spcPct val="0"/>
                </a:spcBef>
                <a:buClrTx/>
                <a:buFontTx/>
                <a:buNone/>
              </a:pPr>
              <a:t>117</a:t>
            </a:fld>
            <a:endParaRPr lang="en-US" altLang="en-US" sz="1300">
              <a:latin typeface="Arial" panose="020B0604020202020204" pitchFamily="34" charset="0"/>
            </a:endParaRPr>
          </a:p>
        </p:txBody>
      </p:sp>
      <p:sp>
        <p:nvSpPr>
          <p:cNvPr id="432131"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32132"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32133"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846F6EE-FCB4-4BAB-A658-FFB8C335D2BC}"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117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2720205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417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F223303-A746-4BB5-953F-0B38B1054963}" type="slidenum">
              <a:rPr lang="en-US" altLang="en-US" sz="1300" smtClean="0">
                <a:latin typeface="Arial" panose="020B0604020202020204" pitchFamily="34" charset="0"/>
              </a:rPr>
              <a:pPr>
                <a:spcBef>
                  <a:spcPct val="0"/>
                </a:spcBef>
                <a:buClrTx/>
                <a:buFontTx/>
                <a:buNone/>
              </a:pPr>
              <a:t>118</a:t>
            </a:fld>
            <a:endParaRPr lang="en-US" altLang="en-US" sz="1300">
              <a:latin typeface="Arial" panose="020B0604020202020204" pitchFamily="34" charset="0"/>
            </a:endParaRPr>
          </a:p>
        </p:txBody>
      </p:sp>
      <p:sp>
        <p:nvSpPr>
          <p:cNvPr id="434179"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34180"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34181"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2BDE883-3824-4548-8E8D-782CBC4C5C6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118</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319461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https://www.tutorialspoint.com/sdlc/sdlc_quick_guide.htm</a:t>
            </a:r>
          </a:p>
        </p:txBody>
      </p:sp>
      <p:sp>
        <p:nvSpPr>
          <p:cNvPr id="4" name="Slide Number Placeholder 3"/>
          <p:cNvSpPr>
            <a:spLocks noGrp="1"/>
          </p:cNvSpPr>
          <p:nvPr>
            <p:ph type="sldNum" idx="10"/>
          </p:nvPr>
        </p:nvSpPr>
        <p:spPr/>
        <p:txBody>
          <a:bodyPr/>
          <a:lstStyle/>
          <a:p>
            <a:pPr>
              <a:defRPr/>
            </a:pPr>
            <a:fld id="{734144F7-FB69-44EC-99C0-2B0406AE979A}" type="slidenum">
              <a:rPr lang="en-US" smtClean="0"/>
              <a:pPr>
                <a:defRPr/>
              </a:pPr>
              <a:t>26</a:t>
            </a:fld>
            <a:endParaRPr lang="en-US"/>
          </a:p>
        </p:txBody>
      </p:sp>
    </p:spTree>
    <p:extLst>
      <p:ext uri="{BB962C8B-B14F-4D97-AF65-F5344CB8AC3E}">
        <p14:creationId xmlns:p14="http://schemas.microsoft.com/office/powerpoint/2010/main" val="26213526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Slide Image Placeholder 1"/>
          <p:cNvSpPr>
            <a:spLocks noGrp="1" noRot="1" noChangeAspect="1" noTextEdit="1"/>
          </p:cNvSpPr>
          <p:nvPr>
            <p:ph type="sldImg"/>
          </p:nvPr>
        </p:nvSpPr>
        <p:spPr>
          <a:ln/>
        </p:spPr>
      </p:sp>
      <p:sp>
        <p:nvSpPr>
          <p:cNvPr id="436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362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0CB4A45-8368-4AD2-8359-A6620D8DD21A}" type="slidenum">
              <a:rPr lang="en-US" altLang="en-US" sz="1300" smtClean="0">
                <a:latin typeface="Arial" panose="020B0604020202020204" pitchFamily="34" charset="0"/>
              </a:rPr>
              <a:pPr>
                <a:spcBef>
                  <a:spcPct val="0"/>
                </a:spcBef>
                <a:buClrTx/>
                <a:buFontTx/>
                <a:buNone/>
              </a:pPr>
              <a:t>119</a:t>
            </a:fld>
            <a:endParaRPr lang="en-US" altLang="en-US" sz="1300">
              <a:latin typeface="Arial" panose="020B0604020202020204" pitchFamily="34" charset="0"/>
            </a:endParaRPr>
          </a:p>
        </p:txBody>
      </p:sp>
    </p:spTree>
    <p:extLst>
      <p:ext uri="{BB962C8B-B14F-4D97-AF65-F5344CB8AC3E}">
        <p14:creationId xmlns:p14="http://schemas.microsoft.com/office/powerpoint/2010/main" val="25424104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Slide Image Placeholder 1"/>
          <p:cNvSpPr>
            <a:spLocks noGrp="1" noRot="1" noChangeAspect="1" noTextEdit="1"/>
          </p:cNvSpPr>
          <p:nvPr>
            <p:ph type="sldImg"/>
          </p:nvPr>
        </p:nvSpPr>
        <p:spPr>
          <a:ln/>
        </p:spPr>
      </p:sp>
      <p:sp>
        <p:nvSpPr>
          <p:cNvPr id="438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382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3FF26D6-68AC-4330-8C51-18C3F2ECBE84}" type="slidenum">
              <a:rPr lang="en-US" altLang="en-US" sz="1300" smtClean="0">
                <a:latin typeface="Arial" panose="020B0604020202020204" pitchFamily="34" charset="0"/>
              </a:rPr>
              <a:pPr>
                <a:spcBef>
                  <a:spcPct val="0"/>
                </a:spcBef>
                <a:buClrTx/>
                <a:buFontTx/>
                <a:buNone/>
              </a:pPr>
              <a:t>120</a:t>
            </a:fld>
            <a:endParaRPr lang="en-US" altLang="en-US" sz="1300">
              <a:latin typeface="Arial" panose="020B0604020202020204" pitchFamily="34" charset="0"/>
            </a:endParaRPr>
          </a:p>
        </p:txBody>
      </p:sp>
    </p:spTree>
    <p:extLst>
      <p:ext uri="{BB962C8B-B14F-4D97-AF65-F5344CB8AC3E}">
        <p14:creationId xmlns:p14="http://schemas.microsoft.com/office/powerpoint/2010/main" val="9203828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358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A21E8D1-E8A6-4C10-9CDF-B4F6BBEC8642}" type="slidenum">
              <a:rPr lang="en-US" altLang="en-US" sz="1300" smtClean="0">
                <a:latin typeface="Arial" panose="020B0604020202020204" pitchFamily="34" charset="0"/>
              </a:rPr>
              <a:pPr>
                <a:spcBef>
                  <a:spcPct val="0"/>
                </a:spcBef>
                <a:buClrTx/>
                <a:buFontTx/>
                <a:buNone/>
              </a:pPr>
              <a:t>121</a:t>
            </a:fld>
            <a:endParaRPr lang="en-US" altLang="en-US" sz="1300">
              <a:latin typeface="Arial" panose="020B0604020202020204" pitchFamily="34" charset="0"/>
            </a:endParaRPr>
          </a:p>
        </p:txBody>
      </p:sp>
      <p:sp>
        <p:nvSpPr>
          <p:cNvPr id="32358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32358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32358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1242006-73CA-4548-AC76-B8AFC08EA8C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121</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Slide Image Placeholder 1"/>
          <p:cNvSpPr>
            <a:spLocks noGrp="1" noRot="1" noChangeAspect="1" noTextEdit="1"/>
          </p:cNvSpPr>
          <p:nvPr>
            <p:ph type="sldImg"/>
          </p:nvPr>
        </p:nvSpPr>
        <p:spPr>
          <a:ln/>
        </p:spPr>
      </p:sp>
      <p:sp>
        <p:nvSpPr>
          <p:cNvPr id="331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17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804DCC5-ACD3-4CCA-867B-EA0E04AA7A61}" type="slidenum">
              <a:rPr lang="en-US" altLang="en-US" sz="1300" smtClean="0">
                <a:latin typeface="Arial" panose="020B0604020202020204" pitchFamily="34" charset="0"/>
              </a:rPr>
              <a:pPr>
                <a:spcBef>
                  <a:spcPct val="0"/>
                </a:spcBef>
                <a:buClrTx/>
                <a:buFontTx/>
                <a:buNone/>
              </a:pPr>
              <a:t>123</a:t>
            </a:fld>
            <a:endParaRPr lang="en-US" altLang="en-US" sz="130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Slide Image Placeholder 1"/>
          <p:cNvSpPr>
            <a:spLocks noGrp="1" noRot="1" noChangeAspect="1" noTextEdit="1"/>
          </p:cNvSpPr>
          <p:nvPr>
            <p:ph type="sldImg"/>
          </p:nvPr>
        </p:nvSpPr>
        <p:spPr>
          <a:ln/>
        </p:spPr>
      </p:sp>
      <p:sp>
        <p:nvSpPr>
          <p:cNvPr id="344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40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AC7256-1062-4435-8853-DC89763F6D45}" type="slidenum">
              <a:rPr lang="en-US" altLang="en-US" sz="1300" smtClean="0">
                <a:latin typeface="Arial" panose="020B0604020202020204" pitchFamily="34" charset="0"/>
              </a:rPr>
              <a:pPr>
                <a:spcBef>
                  <a:spcPct val="0"/>
                </a:spcBef>
                <a:buClrTx/>
                <a:buFontTx/>
                <a:buNone/>
              </a:pPr>
              <a:t>124</a:t>
            </a:fld>
            <a:endParaRPr lang="en-US" altLang="en-US" sz="130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Slide Image Placeholder 1"/>
          <p:cNvSpPr>
            <a:spLocks noGrp="1" noRot="1" noChangeAspect="1" noTextEdit="1"/>
          </p:cNvSpPr>
          <p:nvPr>
            <p:ph type="sldImg"/>
          </p:nvPr>
        </p:nvSpPr>
        <p:spPr>
          <a:ln/>
        </p:spPr>
      </p:sp>
      <p:sp>
        <p:nvSpPr>
          <p:cNvPr id="499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997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9F10225-2CFF-45A2-A350-98CFE538E6A5}" type="slidenum">
              <a:rPr lang="en-US" altLang="en-US" sz="1300" smtClean="0">
                <a:latin typeface="Arial" panose="020B0604020202020204" pitchFamily="34" charset="0"/>
              </a:rPr>
              <a:pPr>
                <a:spcBef>
                  <a:spcPct val="0"/>
                </a:spcBef>
                <a:buClrTx/>
                <a:buFontTx/>
                <a:buNone/>
              </a:pPr>
              <a:t>126</a:t>
            </a:fld>
            <a:endParaRPr lang="en-US" altLang="en-US" sz="1300">
              <a:latin typeface="Arial" panose="020B0604020202020204" pitchFamily="34" charset="0"/>
            </a:endParaRPr>
          </a:p>
        </p:txBody>
      </p:sp>
    </p:spTree>
    <p:extLst>
      <p:ext uri="{BB962C8B-B14F-4D97-AF65-F5344CB8AC3E}">
        <p14:creationId xmlns:p14="http://schemas.microsoft.com/office/powerpoint/2010/main" val="31275740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Slide Image Placeholder 1"/>
          <p:cNvSpPr>
            <a:spLocks noGrp="1" noRot="1" noChangeAspect="1" noTextEdit="1"/>
          </p:cNvSpPr>
          <p:nvPr>
            <p:ph type="sldImg"/>
          </p:nvPr>
        </p:nvSpPr>
        <p:spPr>
          <a:ln/>
        </p:spPr>
      </p:sp>
      <p:sp>
        <p:nvSpPr>
          <p:cNvPr id="346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61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BD19CCC-F376-42E6-8EEA-C4704F1A9DF4}" type="slidenum">
              <a:rPr lang="en-US" altLang="en-US" sz="1300" smtClean="0">
                <a:latin typeface="Arial" panose="020B0604020202020204" pitchFamily="34" charset="0"/>
              </a:rPr>
              <a:pPr>
                <a:spcBef>
                  <a:spcPct val="0"/>
                </a:spcBef>
                <a:buClrTx/>
                <a:buFontTx/>
                <a:buNone/>
              </a:pPr>
              <a:t>127</a:t>
            </a:fld>
            <a:endParaRPr lang="en-US" altLang="en-US" sz="130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Slide Image Placeholder 1"/>
          <p:cNvSpPr>
            <a:spLocks noGrp="1" noRot="1" noChangeAspect="1" noTextEdit="1"/>
          </p:cNvSpPr>
          <p:nvPr>
            <p:ph type="sldImg"/>
          </p:nvPr>
        </p:nvSpPr>
        <p:spPr>
          <a:ln/>
        </p:spPr>
      </p:sp>
      <p:sp>
        <p:nvSpPr>
          <p:cNvPr id="348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81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7CF451B-DA7A-4977-9899-B74B8DE0C461}" type="slidenum">
              <a:rPr lang="en-US" altLang="en-US" sz="1300" smtClean="0">
                <a:latin typeface="Arial" panose="020B0604020202020204" pitchFamily="34" charset="0"/>
              </a:rPr>
              <a:pPr>
                <a:spcBef>
                  <a:spcPct val="0"/>
                </a:spcBef>
                <a:buClrTx/>
                <a:buFontTx/>
                <a:buNone/>
              </a:pPr>
              <a:t>128</a:t>
            </a:fld>
            <a:endParaRPr lang="en-US" altLang="en-US" sz="130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Slide Image Placeholder 1"/>
          <p:cNvSpPr>
            <a:spLocks noGrp="1" noRot="1" noChangeAspect="1" noTextEdit="1"/>
          </p:cNvSpPr>
          <p:nvPr>
            <p:ph type="sldImg"/>
          </p:nvPr>
        </p:nvSpPr>
        <p:spPr>
          <a:ln/>
        </p:spPr>
      </p:sp>
      <p:sp>
        <p:nvSpPr>
          <p:cNvPr id="501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17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7FD9081-0DAB-4F04-8CB7-4146C429A0D6}" type="slidenum">
              <a:rPr lang="en-US" altLang="en-US" sz="1300" smtClean="0">
                <a:latin typeface="Arial" panose="020B0604020202020204" pitchFamily="34" charset="0"/>
              </a:rPr>
              <a:pPr>
                <a:spcBef>
                  <a:spcPct val="0"/>
                </a:spcBef>
                <a:buClrTx/>
                <a:buFontTx/>
                <a:buNone/>
              </a:pPr>
              <a:t>129</a:t>
            </a:fld>
            <a:endParaRPr lang="en-US" altLang="en-US" sz="1300">
              <a:latin typeface="Arial" panose="020B0604020202020204" pitchFamily="34" charset="0"/>
            </a:endParaRPr>
          </a:p>
        </p:txBody>
      </p:sp>
    </p:spTree>
    <p:extLst>
      <p:ext uri="{BB962C8B-B14F-4D97-AF65-F5344CB8AC3E}">
        <p14:creationId xmlns:p14="http://schemas.microsoft.com/office/powerpoint/2010/main" val="129617375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Slide Image Placeholder 1"/>
          <p:cNvSpPr>
            <a:spLocks noGrp="1" noRot="1" noChangeAspect="1" noTextEdit="1"/>
          </p:cNvSpPr>
          <p:nvPr>
            <p:ph type="sldImg"/>
          </p:nvPr>
        </p:nvSpPr>
        <p:spPr>
          <a:ln/>
        </p:spPr>
      </p:sp>
      <p:sp>
        <p:nvSpPr>
          <p:cNvPr id="350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02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9610EAF-C7AF-4ECC-A6B1-B083842D518A}" type="slidenum">
              <a:rPr lang="en-US" altLang="en-US" sz="1300" smtClean="0">
                <a:latin typeface="Arial" panose="020B0604020202020204" pitchFamily="34" charset="0"/>
              </a:rPr>
              <a:pPr>
                <a:spcBef>
                  <a:spcPct val="0"/>
                </a:spcBef>
                <a:buClrTx/>
                <a:buFontTx/>
                <a:buNone/>
              </a:pPr>
              <a:t>130</a:t>
            </a:fld>
            <a:endParaRPr lang="en-US" altLang="en-US" sz="13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13063" y="1196340"/>
            <a:ext cx="91440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358537" y="28956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22DC9EF4-8C94-4621-8BDD-E39E22C58C1C}" type="datetime1">
              <a:rPr lang="en-US" smtClean="0"/>
              <a:t>10-Dec-16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6" name="Slide Number Placeholder 5"/>
          <p:cNvSpPr>
            <a:spLocks noGrp="1"/>
          </p:cNvSpPr>
          <p:nvPr>
            <p:ph type="sldNum" sz="quarter" idx="12"/>
          </p:nvPr>
        </p:nvSpPr>
        <p:spPr/>
        <p:txBody>
          <a:bodyPr/>
          <a:lstStyle>
            <a:lvl1pPr>
              <a:defRPr/>
            </a:lvl1pPr>
          </a:lstStyle>
          <a:p>
            <a:pPr>
              <a:defRPr/>
            </a:pPr>
            <a:fld id="{1B008075-E044-4388-B4AC-10883B0670A5}" type="slidenum">
              <a:rPr lang="en-US" altLang="en-US"/>
              <a:pPr>
                <a:defRPr/>
              </a:pPr>
              <a:t>‹#›</a:t>
            </a:fld>
            <a:endParaRPr lang="en-US" altLang="en-US"/>
          </a:p>
        </p:txBody>
      </p:sp>
    </p:spTree>
    <p:extLst>
      <p:ext uri="{BB962C8B-B14F-4D97-AF65-F5344CB8AC3E}">
        <p14:creationId xmlns:p14="http://schemas.microsoft.com/office/powerpoint/2010/main" val="2543595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pic>
        <p:nvPicPr>
          <p:cNvPr id="5" name="Picture 11" descr="j0219117"/>
          <p:cNvPicPr>
            <a:picLocks noChangeAspect="1" noChangeArrowheads="1" noCrop="1"/>
          </p:cNvPicPr>
          <p:nvPr userDrawn="1"/>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648075" y="914400"/>
            <a:ext cx="13049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8"/>
          <p:cNvGraphicFramePr>
            <a:graphicFrameLocks noChangeAspect="1"/>
          </p:cNvGraphicFramePr>
          <p:nvPr userDrawn="1"/>
        </p:nvGraphicFramePr>
        <p:xfrm>
          <a:off x="249238" y="990600"/>
          <a:ext cx="903287" cy="903288"/>
        </p:xfrm>
        <a:graphic>
          <a:graphicData uri="http://schemas.openxmlformats.org/presentationml/2006/ole">
            <mc:AlternateContent xmlns:mc="http://schemas.openxmlformats.org/markup-compatibility/2006">
              <mc:Choice xmlns:v="urn:schemas-microsoft-com:vml" Requires="v">
                <p:oleObj spid="_x0000_s1074" name="Visio" r:id="rId4" imgW="491338" imgH="491338" progId="Visio.Drawing.6">
                  <p:embed/>
                </p:oleObj>
              </mc:Choice>
              <mc:Fallback>
                <p:oleObj name="Visio" r:id="rId4" imgW="491338" imgH="491338" progId="Visio.Drawing.6">
                  <p:embed/>
                  <p:pic>
                    <p:nvPicPr>
                      <p:cNvPr id="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 y="990600"/>
                        <a:ext cx="903287" cy="90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a:t>Click to edit Master title style</a:t>
            </a:r>
          </a:p>
        </p:txBody>
      </p:sp>
      <p:sp>
        <p:nvSpPr>
          <p:cNvPr id="8" name="Content Placeholder 2"/>
          <p:cNvSpPr>
            <a:spLocks noGrp="1"/>
          </p:cNvSpPr>
          <p:nvPr>
            <p:ph idx="1"/>
          </p:nvPr>
        </p:nvSpPr>
        <p:spPr>
          <a:xfrm>
            <a:off x="228600" y="1981200"/>
            <a:ext cx="8610600" cy="414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3"/>
          </p:nvPr>
        </p:nvSpPr>
        <p:spPr>
          <a:xfrm>
            <a:off x="6781800" y="1066800"/>
            <a:ext cx="2057400" cy="685800"/>
          </a:xfrm>
        </p:spPr>
        <p:txBody>
          <a:bodyPr/>
          <a:lstStyle>
            <a:lvl1pPr marL="0" indent="0" algn="ctr">
              <a:buNone/>
              <a:defRPr sz="2000" b="1"/>
            </a:lvl1pPr>
            <a:lvl2pPr>
              <a:defRPr sz="2000"/>
            </a:lvl2pPr>
            <a:lvl3pPr>
              <a:defRPr sz="2000"/>
            </a:lvl3pPr>
            <a:lvl4pPr>
              <a:defRPr sz="2000"/>
            </a:lvl4pPr>
            <a:lvl5pPr>
              <a:defRPr sz="2000"/>
            </a:lvl5pPr>
          </a:lstStyle>
          <a:p>
            <a:pPr lvl="0"/>
            <a:r>
              <a:rPr lang="en-US" dirty="0"/>
              <a:t>Click to edit Master text</a:t>
            </a:r>
          </a:p>
        </p:txBody>
      </p:sp>
      <p:sp>
        <p:nvSpPr>
          <p:cNvPr id="7" name="Date Placeholder 2"/>
          <p:cNvSpPr>
            <a:spLocks noGrp="1"/>
          </p:cNvSpPr>
          <p:nvPr>
            <p:ph type="dt" sz="half" idx="14"/>
          </p:nvPr>
        </p:nvSpPr>
        <p:spPr/>
        <p:txBody>
          <a:bodyPr/>
          <a:lstStyle>
            <a:lvl1pPr>
              <a:defRPr/>
            </a:lvl1pPr>
          </a:lstStyle>
          <a:p>
            <a:pPr>
              <a:defRPr/>
            </a:pPr>
            <a:fld id="{5777789D-E19E-46DA-AAA2-3C36ED7EFD0A}" type="datetime1">
              <a:rPr lang="en-US" smtClean="0"/>
              <a:t>10-Dec-16</a:t>
            </a:fld>
            <a:endParaRPr lang="en-US"/>
          </a:p>
        </p:txBody>
      </p:sp>
      <p:sp>
        <p:nvSpPr>
          <p:cNvPr id="10" name="Footer Placeholder 3"/>
          <p:cNvSpPr>
            <a:spLocks noGrp="1"/>
          </p:cNvSpPr>
          <p:nvPr>
            <p:ph type="ftr" sz="quarter" idx="15"/>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11" name="Slide Number Placeholder 4"/>
          <p:cNvSpPr>
            <a:spLocks noGrp="1"/>
          </p:cNvSpPr>
          <p:nvPr>
            <p:ph type="sldNum" sz="quarter" idx="16"/>
          </p:nvPr>
        </p:nvSpPr>
        <p:spPr/>
        <p:txBody>
          <a:bodyPr/>
          <a:lstStyle>
            <a:lvl1pPr>
              <a:defRPr/>
            </a:lvl1pPr>
          </a:lstStyle>
          <a:p>
            <a:pPr>
              <a:defRPr/>
            </a:pPr>
            <a:fld id="{211BB1F9-3A68-4EFB-A30F-7EDEA71A5E4F}" type="slidenum">
              <a:rPr lang="en-US" altLang="en-US"/>
              <a:pPr>
                <a:defRPr/>
              </a:pPr>
              <a:t>‹#›</a:t>
            </a:fld>
            <a:endParaRPr lang="en-US" altLang="en-US"/>
          </a:p>
        </p:txBody>
      </p:sp>
    </p:spTree>
    <p:extLst>
      <p:ext uri="{BB962C8B-B14F-4D97-AF65-F5344CB8AC3E}">
        <p14:creationId xmlns:p14="http://schemas.microsoft.com/office/powerpoint/2010/main" val="3787538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TTO">
    <p:spTree>
      <p:nvGrpSpPr>
        <p:cNvPr id="1" name=""/>
        <p:cNvGrpSpPr/>
        <p:nvPr/>
      </p:nvGrpSpPr>
      <p:grpSpPr>
        <a:xfrm>
          <a:off x="0" y="0"/>
          <a:ext cx="0" cy="0"/>
          <a:chOff x="0" y="0"/>
          <a:chExt cx="0" cy="0"/>
        </a:xfrm>
      </p:grpSpPr>
      <p:sp>
        <p:nvSpPr>
          <p:cNvPr id="8" name="Rounded Rectangle 8"/>
          <p:cNvSpPr/>
          <p:nvPr userDrawn="1"/>
        </p:nvSpPr>
        <p:spPr>
          <a:xfrm>
            <a:off x="3352800" y="1379538"/>
            <a:ext cx="2819400" cy="49450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9" name="Rectangle 1"/>
          <p:cNvSpPr>
            <a:spLocks noChangeArrowheads="1"/>
          </p:cNvSpPr>
          <p:nvPr userDrawn="1"/>
        </p:nvSpPr>
        <p:spPr bwMode="auto">
          <a:xfrm>
            <a:off x="-9525" y="1588"/>
            <a:ext cx="9153525" cy="914400"/>
          </a:xfrm>
          <a:prstGeom prst="rect">
            <a:avLst/>
          </a:prstGeom>
          <a:solidFill>
            <a:srgbClr val="00B050">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Times New Roman" panose="02020603050405020304" pitchFamily="18" charset="0"/>
              <a:buNone/>
              <a:defRPr/>
            </a:pPr>
            <a:endParaRPr lang="en-US" altLang="en-US"/>
          </a:p>
        </p:txBody>
      </p:sp>
      <p:sp>
        <p:nvSpPr>
          <p:cNvPr id="10" name="Text Box 6"/>
          <p:cNvSpPr txBox="1">
            <a:spLocks noChangeArrowheads="1"/>
          </p:cNvSpPr>
          <p:nvPr userDrawn="1"/>
        </p:nvSpPr>
        <p:spPr bwMode="auto">
          <a:xfrm>
            <a:off x="3124200" y="6480175"/>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buFont typeface="Times New Roman" panose="02020603050405020304" pitchFamily="18" charset="0"/>
              <a:buNone/>
              <a:defRPr/>
            </a:pPr>
            <a:r>
              <a:rPr lang="en-US" sz="1000" dirty="0"/>
              <a:t>Copyright 2013 Vedavit Project Solutions</a:t>
            </a:r>
          </a:p>
        </p:txBody>
      </p:sp>
      <p:pic>
        <p:nvPicPr>
          <p:cNvPr id="11"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8650" y="569913"/>
            <a:ext cx="827088"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46913" y="592138"/>
            <a:ext cx="7016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38613" y="592138"/>
            <a:ext cx="7381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4"/>
          <p:cNvSpPr>
            <a:spLocks noGrp="1" noChangeArrowheads="1"/>
          </p:cNvSpPr>
          <p:nvPr>
            <p:ph type="title"/>
          </p:nvPr>
        </p:nvSpPr>
        <p:spPr bwMode="auto">
          <a:xfrm>
            <a:off x="0" y="0"/>
            <a:ext cx="9140825" cy="542925"/>
          </a:xfrm>
          <a:prstGeom prst="rect">
            <a:avLst/>
          </a:prstGeom>
          <a:solidFill>
            <a:srgbClr val="FFC000"/>
          </a:solidFill>
          <a:ln w="9525" cap="flat">
            <a:noFill/>
            <a:round/>
            <a:headEnd/>
            <a:tailEnd/>
          </a:ln>
          <a:effectLst/>
        </p:spPr>
        <p:txBody>
          <a:bodyPr/>
          <a:lstStyle>
            <a:lvl1pPr>
              <a:defRPr sz="4000"/>
            </a:lvl1pPr>
          </a:lstStyle>
          <a:p>
            <a:pPr lvl="0"/>
            <a:r>
              <a:rPr lang="en-GB" dirty="0"/>
              <a:t>Process Name</a:t>
            </a:r>
          </a:p>
        </p:txBody>
      </p:sp>
      <p:sp>
        <p:nvSpPr>
          <p:cNvPr id="38" name="Content Placeholder 19"/>
          <p:cNvSpPr>
            <a:spLocks noGrp="1"/>
          </p:cNvSpPr>
          <p:nvPr>
            <p:ph sz="quarter" idx="12"/>
          </p:nvPr>
        </p:nvSpPr>
        <p:spPr>
          <a:xfrm>
            <a:off x="533400" y="1447800"/>
            <a:ext cx="2590800" cy="4800600"/>
          </a:xfrm>
        </p:spPr>
        <p:txBody>
          <a:bodyPr/>
          <a:lstStyle>
            <a:lvl1pPr marL="225425" indent="-225425">
              <a:buFont typeface="+mj-lt"/>
              <a:buAutoNum type="arabicPeriod"/>
              <a:defRPr sz="1600"/>
            </a:lvl1pPr>
            <a:lvl2pPr marL="225425" indent="-225425">
              <a:buFont typeface="+mj-lt"/>
              <a:buAutoNum type="arabicPeriod"/>
              <a:defRPr sz="1600"/>
            </a:lvl2pPr>
            <a:lvl3pPr marL="225425" indent="-225425">
              <a:buFont typeface="+mj-lt"/>
              <a:buAutoNum type="arabicPeriod"/>
              <a:defRPr sz="1600"/>
            </a:lvl3pPr>
            <a:lvl4pPr marL="225425" indent="-225425">
              <a:buFont typeface="+mj-lt"/>
              <a:buAutoNum type="arabicPeriod"/>
              <a:defRPr sz="1600"/>
            </a:lvl4pPr>
            <a:lvl5pPr marL="225425" indent="-225425">
              <a:buFont typeface="+mj-lt"/>
              <a:buAutoNum type="arabicPeriod"/>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 Placeholder 21"/>
          <p:cNvSpPr>
            <a:spLocks noGrp="1"/>
          </p:cNvSpPr>
          <p:nvPr>
            <p:ph type="body" sz="quarter" idx="13"/>
          </p:nvPr>
        </p:nvSpPr>
        <p:spPr>
          <a:xfrm>
            <a:off x="3429000" y="1447800"/>
            <a:ext cx="2590800" cy="4800600"/>
          </a:xfrm>
          <a:solidFill>
            <a:schemeClr val="bg1"/>
          </a:solidFill>
        </p:spPr>
        <p:txBody>
          <a:bodyPr/>
          <a:lstStyle>
            <a:lvl1pPr marL="225425" indent="-225425">
              <a:buFont typeface="+mj-lt"/>
              <a:buAutoNum type="arabicPeriod"/>
              <a:defRPr sz="1600">
                <a:solidFill>
                  <a:schemeClr val="tx1"/>
                </a:solidFill>
              </a:defRPr>
            </a:lvl1pPr>
            <a:lvl2pPr marL="225425" indent="-225425">
              <a:buFont typeface="+mj-lt"/>
              <a:buAutoNum type="arabicPeriod"/>
              <a:defRPr sz="1600">
                <a:solidFill>
                  <a:schemeClr val="tx1"/>
                </a:solidFill>
              </a:defRPr>
            </a:lvl2pPr>
            <a:lvl3pPr marL="225425" indent="-225425">
              <a:buFont typeface="+mj-lt"/>
              <a:buAutoNum type="arabicPeriod"/>
              <a:defRPr sz="1600">
                <a:solidFill>
                  <a:schemeClr val="tx1"/>
                </a:solidFill>
              </a:defRPr>
            </a:lvl3pPr>
            <a:lvl4pPr marL="225425" indent="-225425">
              <a:buFont typeface="+mj-lt"/>
              <a:buAutoNum type="arabicPeriod"/>
              <a:defRPr sz="1600">
                <a:solidFill>
                  <a:schemeClr val="tx1"/>
                </a:solidFill>
              </a:defRPr>
            </a:lvl4pPr>
            <a:lvl5pPr marL="225425" indent="-225425">
              <a:buFont typeface="+mj-lt"/>
              <a:buAutoNum type="arabicPeriod"/>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Text Placeholder 23"/>
          <p:cNvSpPr>
            <a:spLocks noGrp="1"/>
          </p:cNvSpPr>
          <p:nvPr>
            <p:ph type="body" sz="quarter" idx="14"/>
          </p:nvPr>
        </p:nvSpPr>
        <p:spPr>
          <a:xfrm>
            <a:off x="6400800" y="1447800"/>
            <a:ext cx="2362200" cy="4876800"/>
          </a:xfrm>
        </p:spPr>
        <p:txBody>
          <a:bodyPr/>
          <a:lstStyle>
            <a:lvl1pPr marL="225425" indent="-225425">
              <a:buFont typeface="+mj-lt"/>
              <a:buAutoNum type="arabicPeriod"/>
              <a:tabLst/>
              <a:defRPr sz="1600"/>
            </a:lvl1pPr>
            <a:lvl2pPr marL="225425" indent="-225425">
              <a:buFont typeface="+mj-lt"/>
              <a:buAutoNum type="arabicPeriod"/>
              <a:tabLst/>
              <a:defRPr sz="1600"/>
            </a:lvl2pPr>
            <a:lvl3pPr marL="225425" indent="-225425">
              <a:buFont typeface="+mj-lt"/>
              <a:buAutoNum type="arabicPeriod"/>
              <a:tabLst/>
              <a:defRPr sz="1600"/>
            </a:lvl3pPr>
            <a:lvl4pPr marL="225425" indent="-225425">
              <a:buFont typeface="+mj-lt"/>
              <a:buAutoNum type="arabicPeriod"/>
              <a:tabLst/>
              <a:defRPr sz="1600"/>
            </a:lvl4pPr>
            <a:lvl5pPr marL="225425" indent="-225425">
              <a:buFont typeface="+mj-lt"/>
              <a:buAutoNum type="arabicPeriod"/>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Text Placeholder 25"/>
          <p:cNvSpPr>
            <a:spLocks noGrp="1"/>
          </p:cNvSpPr>
          <p:nvPr>
            <p:ph type="body" sz="quarter" idx="15"/>
          </p:nvPr>
        </p:nvSpPr>
        <p:spPr>
          <a:xfrm>
            <a:off x="0" y="762000"/>
            <a:ext cx="381000" cy="5486400"/>
          </a:xfrm>
          <a:solidFill>
            <a:srgbClr val="FFC000"/>
          </a:solidFill>
        </p:spPr>
        <p:txBody>
          <a:bodyPr vert="vert"/>
          <a:lstStyle>
            <a:lvl1pPr algn="ctr">
              <a:buFont typeface="Arial" pitchFamily="34" charset="0"/>
              <a:buNone/>
              <a:defRPr sz="18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 Master text styles</a:t>
            </a:r>
          </a:p>
        </p:txBody>
      </p:sp>
      <p:sp>
        <p:nvSpPr>
          <p:cNvPr id="42" name="Text Placeholder 25"/>
          <p:cNvSpPr>
            <a:spLocks noGrp="1"/>
          </p:cNvSpPr>
          <p:nvPr>
            <p:ph type="body" sz="quarter" idx="16"/>
          </p:nvPr>
        </p:nvSpPr>
        <p:spPr>
          <a:xfrm>
            <a:off x="8763000" y="762000"/>
            <a:ext cx="381000" cy="5486400"/>
          </a:xfrm>
          <a:solidFill>
            <a:srgbClr val="FFC000"/>
          </a:solidFill>
        </p:spPr>
        <p:txBody>
          <a:bodyPr vert="vert"/>
          <a:lstStyle>
            <a:lvl1pPr algn="ctr">
              <a:buFont typeface="Arial" pitchFamily="34" charset="0"/>
              <a:buNone/>
              <a:defRPr sz="18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 Master text styles</a:t>
            </a:r>
          </a:p>
        </p:txBody>
      </p:sp>
      <p:sp>
        <p:nvSpPr>
          <p:cNvPr id="14" name="Rectangle 5"/>
          <p:cNvSpPr>
            <a:spLocks noGrp="1" noChangeArrowheads="1"/>
          </p:cNvSpPr>
          <p:nvPr>
            <p:ph type="dt" idx="17"/>
          </p:nvPr>
        </p:nvSpPr>
        <p:spPr>
          <a:xfrm>
            <a:off x="457200" y="6480175"/>
            <a:ext cx="2130425" cy="361950"/>
          </a:xfrm>
        </p:spPr>
        <p:txBody>
          <a:bodyPr/>
          <a:lstStyle>
            <a:lvl1pPr>
              <a:buClrTx/>
              <a:buFontTx/>
              <a:buNone/>
              <a:tabLst>
                <a:tab pos="723900" algn="l"/>
                <a:tab pos="1447800" algn="l"/>
              </a:tabLst>
              <a:defRPr sz="1200">
                <a:solidFill>
                  <a:srgbClr val="898989"/>
                </a:solidFill>
                <a:latin typeface="+mn-lt"/>
                <a:cs typeface="Arial Unicode MS" charset="0"/>
              </a:defRPr>
            </a:lvl1pPr>
          </a:lstStyle>
          <a:p>
            <a:pPr>
              <a:defRPr/>
            </a:pPr>
            <a:fld id="{0FBF90DD-C208-4693-A2C6-26B786E1C14A}" type="datetime1">
              <a:rPr lang="en-US" smtClean="0"/>
              <a:t>10-Dec-16</a:t>
            </a:fld>
            <a:endParaRPr lang="en-US"/>
          </a:p>
        </p:txBody>
      </p:sp>
      <p:sp>
        <p:nvSpPr>
          <p:cNvPr id="15" name="Rectangle 7"/>
          <p:cNvSpPr>
            <a:spLocks noGrp="1" noChangeArrowheads="1"/>
          </p:cNvSpPr>
          <p:nvPr>
            <p:ph type="sldNum" idx="18"/>
          </p:nvPr>
        </p:nvSpPr>
        <p:spPr>
          <a:xfrm>
            <a:off x="6553200" y="6480175"/>
            <a:ext cx="2130425" cy="361950"/>
          </a:xfrm>
        </p:spPr>
        <p:txBody>
          <a:bodyPr/>
          <a:lstStyle>
            <a:lvl1pPr>
              <a:defRPr>
                <a:ea typeface="Arial Unicode MS" panose="020B0604020202020204" pitchFamily="34" charset="-128"/>
                <a:cs typeface="Arial Unicode MS" panose="020B0604020202020204" pitchFamily="34" charset="-128"/>
              </a:defRPr>
            </a:lvl1pPr>
          </a:lstStyle>
          <a:p>
            <a:pPr>
              <a:defRPr/>
            </a:pPr>
            <a:fld id="{1FD839DD-3DF8-4F70-8858-F2A44337FB4E}" type="slidenum">
              <a:rPr lang="en-US" altLang="en-US"/>
              <a:pPr>
                <a:defRPr/>
              </a:pPr>
              <a:t>‹#›</a:t>
            </a:fld>
            <a:endParaRPr lang="en-US" altLang="en-US"/>
          </a:p>
        </p:txBody>
      </p:sp>
    </p:spTree>
    <p:extLst>
      <p:ext uri="{BB962C8B-B14F-4D97-AF65-F5344CB8AC3E}">
        <p14:creationId xmlns:p14="http://schemas.microsoft.com/office/powerpoint/2010/main" val="319621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0" y="533400"/>
            <a:ext cx="9144000" cy="1470025"/>
          </a:xfrm>
          <a:solidFill>
            <a:srgbClr val="00B0F0"/>
          </a:solidFill>
        </p:spPr>
        <p:txBody>
          <a:bodyPr/>
          <a:lstStyle>
            <a:lvl1pPr>
              <a:defRPr sz="4500">
                <a:solidFill>
                  <a:schemeClr val="bg1"/>
                </a:solidFill>
                <a:latin typeface="Kabel Bk BT"/>
              </a:defRPr>
            </a:lvl1pPr>
          </a:lstStyle>
          <a:p>
            <a:r>
              <a:rPr lang="en-US"/>
              <a:t>Click to edit Master title style</a:t>
            </a:r>
          </a:p>
        </p:txBody>
      </p:sp>
      <p:sp>
        <p:nvSpPr>
          <p:cNvPr id="4" name="Date Placeholder 3"/>
          <p:cNvSpPr>
            <a:spLocks noGrp="1"/>
          </p:cNvSpPr>
          <p:nvPr>
            <p:ph type="dt" sz="half" idx="10"/>
          </p:nvPr>
        </p:nvSpPr>
        <p:spPr/>
        <p:txBody>
          <a:bodyPr/>
          <a:lstStyle>
            <a:lvl1pPr>
              <a:defRPr/>
            </a:lvl1pPr>
          </a:lstStyle>
          <a:p>
            <a:pPr>
              <a:defRPr/>
            </a:pPr>
            <a:fld id="{BA4DB87A-A2CF-4909-A462-DF1A763FC116}" type="datetime1">
              <a:rPr lang="en-US" smtClean="0"/>
              <a:t>10-Dec-16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6" name="Slide Number Placeholder 5"/>
          <p:cNvSpPr>
            <a:spLocks noGrp="1"/>
          </p:cNvSpPr>
          <p:nvPr>
            <p:ph type="sldNum" sz="quarter" idx="12"/>
          </p:nvPr>
        </p:nvSpPr>
        <p:spPr/>
        <p:txBody>
          <a:bodyPr/>
          <a:lstStyle>
            <a:lvl1pPr>
              <a:defRPr/>
            </a:lvl1pPr>
          </a:lstStyle>
          <a:p>
            <a:pPr>
              <a:defRPr/>
            </a:pPr>
            <a:fld id="{12CF52E4-90A0-4FEA-9E48-1AA1A0BA62EC}" type="slidenum">
              <a:rPr lang="en-US" altLang="en-US"/>
              <a:pPr>
                <a:defRPr/>
              </a:pPr>
              <a:t>‹#›</a:t>
            </a:fld>
            <a:endParaRPr lang="en-US" altLang="en-US"/>
          </a:p>
        </p:txBody>
      </p:sp>
    </p:spTree>
    <p:extLst>
      <p:ext uri="{BB962C8B-B14F-4D97-AF65-F5344CB8AC3E}">
        <p14:creationId xmlns:p14="http://schemas.microsoft.com/office/powerpoint/2010/main" val="778438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13063" y="1196340"/>
            <a:ext cx="9144000" cy="1470025"/>
          </a:xfrm>
          <a:solidFill>
            <a:srgbClr val="CC0000"/>
          </a:solidFill>
        </p:spPr>
        <p:txBody>
          <a:bodyPr/>
          <a:lstStyle>
            <a:lvl1pPr>
              <a:defRPr sz="4500">
                <a:solidFill>
                  <a:schemeClr val="bg1"/>
                </a:solidFill>
                <a:latin typeface="Kabel Bk BT"/>
              </a:defRPr>
            </a:lvl1pPr>
          </a:lstStyle>
          <a:p>
            <a:r>
              <a:rPr lang="en-US"/>
              <a:t>Click to edit Master title style</a:t>
            </a:r>
          </a:p>
        </p:txBody>
      </p:sp>
      <p:sp>
        <p:nvSpPr>
          <p:cNvPr id="3" name="Subtitle 2"/>
          <p:cNvSpPr>
            <a:spLocks noGrp="1"/>
          </p:cNvSpPr>
          <p:nvPr>
            <p:ph type="subTitle" idx="1"/>
          </p:nvPr>
        </p:nvSpPr>
        <p:spPr>
          <a:xfrm>
            <a:off x="1358537" y="2895600"/>
            <a:ext cx="6400800"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61A41627-05C9-4E20-9D6E-7DDD7A768ECE}" type="datetime1">
              <a:rPr lang="en-US" smtClean="0"/>
              <a:t>10-Dec-16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6" name="Slide Number Placeholder 5"/>
          <p:cNvSpPr>
            <a:spLocks noGrp="1"/>
          </p:cNvSpPr>
          <p:nvPr>
            <p:ph type="sldNum" sz="quarter" idx="12"/>
          </p:nvPr>
        </p:nvSpPr>
        <p:spPr/>
        <p:txBody>
          <a:bodyPr/>
          <a:lstStyle>
            <a:lvl1pPr>
              <a:defRPr/>
            </a:lvl1pPr>
          </a:lstStyle>
          <a:p>
            <a:pPr>
              <a:defRPr/>
            </a:pPr>
            <a:fld id="{1B008075-E044-4388-B4AC-10883B0670A5}" type="slidenum">
              <a:rPr lang="en-US" altLang="en-US"/>
              <a:pPr>
                <a:defRPr/>
              </a:pPr>
              <a:t>‹#›</a:t>
            </a:fld>
            <a:endParaRPr lang="en-US" altLang="en-US"/>
          </a:p>
        </p:txBody>
      </p:sp>
    </p:spTree>
    <p:extLst>
      <p:ext uri="{BB962C8B-B14F-4D97-AF65-F5344CB8AC3E}">
        <p14:creationId xmlns:p14="http://schemas.microsoft.com/office/powerpoint/2010/main" val="2035321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E9C46C28-784C-47DC-8957-C71988EAEF75}" type="datetime1">
              <a:rPr lang="en-US" smtClean="0"/>
              <a:t>10-Dec-16</a:t>
            </a:fld>
            <a:endParaRPr 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E10BDFFF-7286-4291-A68F-4E15243E3EDA}" type="slidenum">
              <a:rPr lang="en-US" altLang="en-US" smtClean="0"/>
              <a:pPr>
                <a:defRPr/>
              </a:pPr>
              <a:t>‹#›</a:t>
            </a:fld>
            <a:endParaRPr lang="en-US" altLang="en-US"/>
          </a:p>
        </p:txBody>
      </p:sp>
      <p:sp>
        <p:nvSpPr>
          <p:cNvPr id="6" name="Rectangle: Diagonal Corners Rounded 5"/>
          <p:cNvSpPr/>
          <p:nvPr userDrawn="1"/>
        </p:nvSpPr>
        <p:spPr>
          <a:xfrm>
            <a:off x="489370" y="963706"/>
            <a:ext cx="8229600" cy="1143000"/>
          </a:xfrm>
          <a:prstGeom prst="round2DiagRect">
            <a:avLst/>
          </a:prstGeom>
          <a:pattFill prst="pct80">
            <a:fgClr>
              <a:srgbClr val="00B05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7" name="Title 1"/>
          <p:cNvSpPr>
            <a:spLocks noGrp="1"/>
          </p:cNvSpPr>
          <p:nvPr>
            <p:ph type="ctrTitle"/>
          </p:nvPr>
        </p:nvSpPr>
        <p:spPr>
          <a:xfrm>
            <a:off x="617117" y="1035424"/>
            <a:ext cx="7974106" cy="990600"/>
          </a:xfrm>
          <a:pattFill prst="pct80">
            <a:fgClr>
              <a:srgbClr val="00B05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3600">
                <a:solidFill>
                  <a:schemeClr val="lt1"/>
                </a:solidFill>
                <a:latin typeface="+mn-lt"/>
                <a:ea typeface="+mn-ea"/>
                <a:cs typeface="+mn-cs"/>
              </a:defRPr>
            </a:lvl1pPr>
          </a:lstStyle>
          <a:p>
            <a:pPr lvl="0" defTabSz="449263"/>
            <a:r>
              <a:rPr lang="en-US"/>
              <a:t>Click to edit Master title style</a:t>
            </a:r>
          </a:p>
        </p:txBody>
      </p:sp>
      <p:sp>
        <p:nvSpPr>
          <p:cNvPr id="17" name="Text Placeholder 16"/>
          <p:cNvSpPr>
            <a:spLocks noGrp="1"/>
          </p:cNvSpPr>
          <p:nvPr>
            <p:ph type="body" sz="quarter" idx="14"/>
          </p:nvPr>
        </p:nvSpPr>
        <p:spPr>
          <a:xfrm>
            <a:off x="564776" y="3048000"/>
            <a:ext cx="8078788" cy="990600"/>
          </a:xfr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lang="en-US" dirty="0" smtClean="0">
                <a:solidFill>
                  <a:schemeClr val="bg1"/>
                </a:solidFill>
                <a:latin typeface="Maiandra GD" panose="020E0502030308020204" pitchFamily="34" charset="0"/>
                <a:ea typeface="+mj-ea"/>
                <a:cs typeface="+mj-cs"/>
              </a:defRPr>
            </a:lvl1pPr>
          </a:lstStyle>
          <a:p>
            <a:pPr marL="0" lvl="0" indent="0" algn="ctr" defTabSz="914400">
              <a:spcBef>
                <a:spcPct val="0"/>
              </a:spcBef>
              <a:buNone/>
            </a:pPr>
            <a:r>
              <a:rPr lang="en-US" dirty="0"/>
              <a:t>Edit Master text styles</a:t>
            </a:r>
          </a:p>
        </p:txBody>
      </p:sp>
    </p:spTree>
    <p:extLst>
      <p:ext uri="{BB962C8B-B14F-4D97-AF65-F5344CB8AC3E}">
        <p14:creationId xmlns:p14="http://schemas.microsoft.com/office/powerpoint/2010/main" val="1966353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a:xfrm>
            <a:off x="0" y="-9526"/>
            <a:ext cx="9144000" cy="808038"/>
          </a:xfrm>
        </p:spPr>
        <p:txBody>
          <a:bodyPr>
            <a:normAutofit/>
          </a:bodyPr>
          <a:lstStyle>
            <a:lvl1pPr>
              <a:defRPr sz="3600"/>
            </a:lvl1pPr>
          </a:lstStyle>
          <a:p>
            <a:r>
              <a:rPr lang="en-US"/>
              <a:t>Click to edit Master title style</a:t>
            </a:r>
          </a:p>
        </p:txBody>
      </p:sp>
      <p:sp>
        <p:nvSpPr>
          <p:cNvPr id="6" name="Content Placeholder 2"/>
          <p:cNvSpPr>
            <a:spLocks noGrp="1"/>
          </p:cNvSpPr>
          <p:nvPr>
            <p:ph idx="1"/>
          </p:nvPr>
        </p:nvSpPr>
        <p:spPr>
          <a:xfrm>
            <a:off x="457200" y="9906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2627CAE-9DD9-4BAE-B022-E2AD5F99BAFB}" type="datetime1">
              <a:rPr lang="en-US" smtClean="0"/>
              <a:t>10-Dec-16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7" name="Slide Number Placeholder 5"/>
          <p:cNvSpPr>
            <a:spLocks noGrp="1"/>
          </p:cNvSpPr>
          <p:nvPr>
            <p:ph type="sldNum" sz="quarter" idx="12"/>
          </p:nvPr>
        </p:nvSpPr>
        <p:spPr/>
        <p:txBody>
          <a:bodyPr/>
          <a:lstStyle>
            <a:lvl1pPr>
              <a:defRPr/>
            </a:lvl1pPr>
          </a:lstStyle>
          <a:p>
            <a:pPr>
              <a:defRPr/>
            </a:pPr>
            <a:fld id="{296FEC9A-3FE3-487F-A6A0-24291BB570F3}" type="slidenum">
              <a:rPr lang="en-US" altLang="en-US"/>
              <a:pPr>
                <a:defRPr/>
              </a:pPr>
              <a:t>‹#›</a:t>
            </a:fld>
            <a:endParaRPr lang="en-US" altLang="en-US"/>
          </a:p>
        </p:txBody>
      </p:sp>
    </p:spTree>
    <p:extLst>
      <p:ext uri="{BB962C8B-B14F-4D97-AF65-F5344CB8AC3E}">
        <p14:creationId xmlns:p14="http://schemas.microsoft.com/office/powerpoint/2010/main" val="1005454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Gener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 y="-41979"/>
            <a:ext cx="9067800" cy="936535"/>
          </a:xfrm>
          <a:prstGeom prst="rect">
            <a:avLst/>
          </a:prstGeom>
        </p:spPr>
      </p:pic>
      <p:sp>
        <p:nvSpPr>
          <p:cNvPr id="2" name="Title 1"/>
          <p:cNvSpPr>
            <a:spLocks noGrp="1"/>
          </p:cNvSpPr>
          <p:nvPr>
            <p:ph type="title"/>
          </p:nvPr>
        </p:nvSpPr>
        <p:spPr>
          <a:xfrm>
            <a:off x="0" y="-9526"/>
            <a:ext cx="9144000" cy="808038"/>
          </a:xfrm>
          <a:solidFill>
            <a:srgbClr val="0070C0">
              <a:alpha val="31000"/>
            </a:srgbClr>
          </a:solidFill>
        </p:spPr>
        <p:txBody>
          <a:bodyPr>
            <a:normAutofit/>
          </a:bodyPr>
          <a:lstStyle>
            <a:lvl1pPr>
              <a:defRPr sz="3600">
                <a:solidFill>
                  <a:schemeClr val="accent6">
                    <a:lumMod val="75000"/>
                  </a:schemeClr>
                </a:solidFill>
              </a:defRPr>
            </a:lvl1pPr>
          </a:lstStyle>
          <a:p>
            <a:r>
              <a:rPr lang="en-US" dirty="0"/>
              <a:t>Click to edit Master title style</a:t>
            </a:r>
          </a:p>
        </p:txBody>
      </p:sp>
      <p:sp>
        <p:nvSpPr>
          <p:cNvPr id="6" name="Content Placeholder 2"/>
          <p:cNvSpPr>
            <a:spLocks noGrp="1"/>
          </p:cNvSpPr>
          <p:nvPr>
            <p:ph idx="1"/>
          </p:nvPr>
        </p:nvSpPr>
        <p:spPr>
          <a:xfrm>
            <a:off x="457200" y="990600"/>
            <a:ext cx="8229600" cy="5105399"/>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5E9C5AA6-A290-4D6F-AE67-84F013F7551C}" type="datetime1">
              <a:rPr lang="en-US" smtClean="0"/>
              <a:t>10-Dec-16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7" name="Slide Number Placeholder 5"/>
          <p:cNvSpPr>
            <a:spLocks noGrp="1"/>
          </p:cNvSpPr>
          <p:nvPr>
            <p:ph type="sldNum" sz="quarter" idx="12"/>
          </p:nvPr>
        </p:nvSpPr>
        <p:spPr/>
        <p:txBody>
          <a:bodyPr/>
          <a:lstStyle>
            <a:lvl1pPr>
              <a:defRPr/>
            </a:lvl1pPr>
          </a:lstStyle>
          <a:p>
            <a:pPr>
              <a:defRPr/>
            </a:pPr>
            <a:fld id="{296FEC9A-3FE3-487F-A6A0-24291BB570F3}" type="slidenum">
              <a:rPr lang="en-US" altLang="en-US"/>
              <a:pPr>
                <a:defRPr/>
              </a:pPr>
              <a:t>‹#›</a:t>
            </a:fld>
            <a:endParaRPr lang="en-US" altLang="en-US"/>
          </a:p>
        </p:txBody>
      </p:sp>
    </p:spTree>
    <p:extLst>
      <p:ext uri="{BB962C8B-B14F-4D97-AF65-F5344CB8AC3E}">
        <p14:creationId xmlns:p14="http://schemas.microsoft.com/office/powerpoint/2010/main" val="2264533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08038"/>
          </a:xfrm>
        </p:spPr>
        <p:txBody>
          <a:bodyPr>
            <a:noAutofit/>
          </a:bodyPr>
          <a:lstStyle>
            <a:lvl1pPr>
              <a:defRPr sz="3600" b="0">
                <a:solidFill>
                  <a:schemeClr val="tx1"/>
                </a:solidFill>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4AD69CE4-ABFE-4C22-AF4B-BAA15A9C8360}" type="datetime1">
              <a:rPr lang="en-US" smtClean="0"/>
              <a:t>10-Dec-16</a:t>
            </a:fld>
            <a:endParaRPr lang="en-US"/>
          </a:p>
        </p:txBody>
      </p:sp>
      <p:sp>
        <p:nvSpPr>
          <p:cNvPr id="4"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5" name="Slide Number Placeholder 5"/>
          <p:cNvSpPr>
            <a:spLocks noGrp="1"/>
          </p:cNvSpPr>
          <p:nvPr>
            <p:ph type="sldNum" sz="quarter" idx="12"/>
          </p:nvPr>
        </p:nvSpPr>
        <p:spPr/>
        <p:txBody>
          <a:bodyPr/>
          <a:lstStyle>
            <a:lvl1pPr>
              <a:defRPr/>
            </a:lvl1pPr>
          </a:lstStyle>
          <a:p>
            <a:pPr>
              <a:defRPr/>
            </a:pPr>
            <a:fld id="{5E95A6AD-6AD5-4451-B923-A0683CE94332}" type="slidenum">
              <a:rPr lang="en-US" altLang="en-US"/>
              <a:pPr>
                <a:defRPr/>
              </a:pPr>
              <a:t>‹#›</a:t>
            </a:fld>
            <a:endParaRPr lang="en-US" altLang="en-US"/>
          </a:p>
        </p:txBody>
      </p:sp>
    </p:spTree>
    <p:extLst>
      <p:ext uri="{BB962C8B-B14F-4D97-AF65-F5344CB8AC3E}">
        <p14:creationId xmlns:p14="http://schemas.microsoft.com/office/powerpoint/2010/main" val="560186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6" name="Content Placeholder 2"/>
          <p:cNvSpPr>
            <a:spLocks noGrp="1"/>
          </p:cNvSpPr>
          <p:nvPr>
            <p:ph idx="1"/>
          </p:nvPr>
        </p:nvSpPr>
        <p:spPr>
          <a:xfrm>
            <a:off x="228600" y="990600"/>
            <a:ext cx="43434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724400" y="990600"/>
            <a:ext cx="41148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p:txBody>
          <a:bodyPr/>
          <a:lstStyle>
            <a:lvl1pPr>
              <a:defRPr/>
            </a:lvl1pPr>
          </a:lstStyle>
          <a:p>
            <a:pPr>
              <a:defRPr/>
            </a:pPr>
            <a:fld id="{FEC76E7D-15F6-4036-974C-8330DBC56A99}" type="datetime1">
              <a:rPr lang="en-US" smtClean="0"/>
              <a:t>10-Dec-16</a:t>
            </a:fld>
            <a:endParaRPr lang="en-US"/>
          </a:p>
        </p:txBody>
      </p:sp>
      <p:sp>
        <p:nvSpPr>
          <p:cNvPr id="7" name="Footer Placeholder 4"/>
          <p:cNvSpPr>
            <a:spLocks noGrp="1"/>
          </p:cNvSpPr>
          <p:nvPr>
            <p:ph type="ftr" sz="quarter" idx="15"/>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9" name="Slide Number Placeholder 5"/>
          <p:cNvSpPr>
            <a:spLocks noGrp="1"/>
          </p:cNvSpPr>
          <p:nvPr>
            <p:ph type="sldNum" sz="quarter" idx="16"/>
          </p:nvPr>
        </p:nvSpPr>
        <p:spPr/>
        <p:txBody>
          <a:bodyPr/>
          <a:lstStyle>
            <a:lvl1pPr>
              <a:defRPr/>
            </a:lvl1pPr>
          </a:lstStyle>
          <a:p>
            <a:pPr>
              <a:defRPr/>
            </a:pPr>
            <a:fld id="{E4F43F00-14A8-4A1F-97B4-5D9A7725039C}" type="slidenum">
              <a:rPr lang="en-US" altLang="en-US"/>
              <a:pPr>
                <a:defRPr/>
              </a:pPr>
              <a:t>‹#›</a:t>
            </a:fld>
            <a:endParaRPr lang="en-US" altLang="en-US"/>
          </a:p>
        </p:txBody>
      </p:sp>
    </p:spTree>
    <p:extLst>
      <p:ext uri="{BB962C8B-B14F-4D97-AF65-F5344CB8AC3E}">
        <p14:creationId xmlns:p14="http://schemas.microsoft.com/office/powerpoint/2010/main" val="381669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4" name="Text Box 3"/>
          <p:cNvSpPr txBox="1">
            <a:spLocks noChangeArrowheads="1"/>
          </p:cNvSpPr>
          <p:nvPr userDrawn="1"/>
        </p:nvSpPr>
        <p:spPr bwMode="auto">
          <a:xfrm>
            <a:off x="38100" y="1808163"/>
            <a:ext cx="156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buClr>
                <a:schemeClr val="bg1"/>
              </a:buClr>
              <a:defRPr/>
            </a:pPr>
            <a:r>
              <a:rPr lang="en-US" altLang="en-US" b="1">
                <a:solidFill>
                  <a:srgbClr val="1F1F1F"/>
                </a:solidFill>
                <a:latin typeface="Book Antiqua" panose="02040602050305030304" pitchFamily="18" charset="0"/>
              </a:rPr>
              <a:t>Definition</a:t>
            </a:r>
          </a:p>
        </p:txBody>
      </p:sp>
      <p:pic>
        <p:nvPicPr>
          <p:cNvPr id="5" name="Picture 10" descr="key_definition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914400"/>
            <a:ext cx="927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US"/>
              <a:t>Click to edit Master title style</a:t>
            </a:r>
          </a:p>
        </p:txBody>
      </p:sp>
      <p:sp>
        <p:nvSpPr>
          <p:cNvPr id="20" name="Content Placeholder 2"/>
          <p:cNvSpPr>
            <a:spLocks noGrp="1"/>
          </p:cNvSpPr>
          <p:nvPr>
            <p:ph idx="1"/>
          </p:nvPr>
        </p:nvSpPr>
        <p:spPr>
          <a:xfrm>
            <a:off x="457200" y="2362200"/>
            <a:ext cx="8229600"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2"/>
          <p:cNvSpPr>
            <a:spLocks noGrp="1"/>
          </p:cNvSpPr>
          <p:nvPr>
            <p:ph type="dt" sz="half" idx="10"/>
          </p:nvPr>
        </p:nvSpPr>
        <p:spPr/>
        <p:txBody>
          <a:bodyPr/>
          <a:lstStyle>
            <a:lvl1pPr>
              <a:defRPr/>
            </a:lvl1pPr>
          </a:lstStyle>
          <a:p>
            <a:pPr>
              <a:defRPr/>
            </a:pPr>
            <a:fld id="{93F08A88-2EFA-4998-A941-7D006DE9F486}" type="datetime1">
              <a:rPr lang="en-US" smtClean="0"/>
              <a:t>10-Dec-16</a:t>
            </a:fld>
            <a:endParaRPr lang="en-US"/>
          </a:p>
        </p:txBody>
      </p:sp>
      <p:sp>
        <p:nvSpPr>
          <p:cNvPr id="7"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8" name="Slide Number Placeholder 4"/>
          <p:cNvSpPr>
            <a:spLocks noGrp="1"/>
          </p:cNvSpPr>
          <p:nvPr>
            <p:ph type="sldNum" sz="quarter" idx="12"/>
          </p:nvPr>
        </p:nvSpPr>
        <p:spPr/>
        <p:txBody>
          <a:bodyPr/>
          <a:lstStyle>
            <a:lvl1pPr>
              <a:defRPr/>
            </a:lvl1pPr>
          </a:lstStyle>
          <a:p>
            <a:pPr>
              <a:defRPr/>
            </a:pPr>
            <a:fld id="{51DB5B04-CCAA-4718-B3C1-9447626985DA}" type="slidenum">
              <a:rPr lang="en-US" altLang="en-US"/>
              <a:pPr>
                <a:defRPr/>
              </a:pPr>
              <a:t>‹#›</a:t>
            </a:fld>
            <a:endParaRPr lang="en-US" altLang="en-US"/>
          </a:p>
        </p:txBody>
      </p:sp>
    </p:spTree>
    <p:extLst>
      <p:ext uri="{BB962C8B-B14F-4D97-AF65-F5344CB8AC3E}">
        <p14:creationId xmlns:p14="http://schemas.microsoft.com/office/powerpoint/2010/main" val="1498786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480175"/>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89CBA372-B346-413A-9F48-9D3CFC9A3BE6}" type="datetime1">
              <a:rPr lang="en-US" smtClean="0"/>
              <a:t>10-Dec-16</a:t>
            </a:fld>
            <a:endParaRPr lang="en-US"/>
          </a:p>
        </p:txBody>
      </p:sp>
      <p:sp>
        <p:nvSpPr>
          <p:cNvPr id="5" name="Footer Placeholder 4"/>
          <p:cNvSpPr>
            <a:spLocks noGrp="1"/>
          </p:cNvSpPr>
          <p:nvPr>
            <p:ph type="ftr" sz="quarter" idx="3"/>
          </p:nvPr>
        </p:nvSpPr>
        <p:spPr>
          <a:xfrm>
            <a:off x="3124200" y="6480175"/>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solidFill>
                <a:latin typeface="+mn-lt"/>
              </a:defRPr>
            </a:lvl1pPr>
          </a:lstStyle>
          <a:p>
            <a:pPr>
              <a:defRPr/>
            </a:pPr>
            <a:r>
              <a:rPr lang="en-IN"/>
              <a:t>Copyright 2016 Vedavit Project Solutions</a:t>
            </a:r>
            <a:endParaRPr lang="en-US"/>
          </a:p>
        </p:txBody>
      </p:sp>
      <p:sp>
        <p:nvSpPr>
          <p:cNvPr id="6" name="Slide Number Placeholder 5"/>
          <p:cNvSpPr>
            <a:spLocks noGrp="1"/>
          </p:cNvSpPr>
          <p:nvPr>
            <p:ph type="sldNum" sz="quarter" idx="4"/>
          </p:nvPr>
        </p:nvSpPr>
        <p:spPr>
          <a:xfrm>
            <a:off x="6553200" y="64801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E10BDFFF-7286-4291-A68F-4E15243E3EDA}" type="slidenum">
              <a:rPr lang="en-US" altLang="en-US"/>
              <a:pPr>
                <a:defRPr/>
              </a:pPr>
              <a:t>‹#›</a:t>
            </a:fld>
            <a:endParaRPr lang="en-US" altLang="en-US"/>
          </a:p>
        </p:txBody>
      </p:sp>
      <p:sp>
        <p:nvSpPr>
          <p:cNvPr id="1030" name="Title Placeholder 1"/>
          <p:cNvSpPr>
            <a:spLocks noGrp="1"/>
          </p:cNvSpPr>
          <p:nvPr>
            <p:ph type="title"/>
          </p:nvPr>
        </p:nvSpPr>
        <p:spPr bwMode="auto">
          <a:xfrm>
            <a:off x="0" y="0"/>
            <a:ext cx="9144000" cy="808038"/>
          </a:xfrm>
          <a:prstGeom prst="rect">
            <a:avLst/>
          </a:prstGeom>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Box 7"/>
          <p:cNvSpPr txBox="1"/>
          <p:nvPr userDrawn="1"/>
        </p:nvSpPr>
        <p:spPr>
          <a:xfrm rot="16200000">
            <a:off x="-1399092" y="3532690"/>
            <a:ext cx="3382961" cy="584775"/>
          </a:xfrm>
          <a:prstGeom prst="rect">
            <a:avLst/>
          </a:prstGeom>
          <a:noFill/>
        </p:spPr>
        <p:txBody>
          <a:bodyPr anchor="ctr">
            <a:spAutoFit/>
          </a:bodyPr>
          <a:lstStyle/>
          <a:p>
            <a:pPr algn="ctr" eaLnBrk="1" hangingPunct="1">
              <a:defRPr/>
            </a:pPr>
            <a:r>
              <a:rPr lang="en-US" sz="3200" b="1" dirty="0">
                <a:ln w="22225">
                  <a:solidFill>
                    <a:schemeClr val="bg1">
                      <a:lumMod val="85000"/>
                    </a:schemeClr>
                  </a:solidFill>
                  <a:prstDash val="solid"/>
                </a:ln>
                <a:solidFill>
                  <a:srgbClr val="FFFFFF"/>
                </a:solidFill>
              </a:rPr>
              <a:t>vedavit</a:t>
            </a:r>
            <a:endParaRPr lang="en-IN" sz="3200" b="1" dirty="0">
              <a:ln w="22225">
                <a:solidFill>
                  <a:schemeClr val="bg1">
                    <a:lumMod val="85000"/>
                  </a:schemeClr>
                </a:solidFill>
                <a:prstDash val="solid"/>
              </a:ln>
              <a:solidFill>
                <a:srgbClr val="FFFFFF"/>
              </a:solidFill>
            </a:endParaRPr>
          </a:p>
        </p:txBody>
      </p:sp>
    </p:spTree>
    <p:extLst>
      <p:ext uri="{BB962C8B-B14F-4D97-AF65-F5344CB8AC3E}">
        <p14:creationId xmlns:p14="http://schemas.microsoft.com/office/powerpoint/2010/main" val="2577369300"/>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hf hdr="0" dt="0"/>
  <p:txStyles>
    <p:titleStyle>
      <a:lvl1pPr algn="ctr" rtl="0" eaLnBrk="0" fontAlgn="base" hangingPunct="0">
        <a:spcBef>
          <a:spcPct val="0"/>
        </a:spcBef>
        <a:spcAft>
          <a:spcPct val="0"/>
        </a:spcAft>
        <a:defRPr lang="en-US" sz="4000" kern="1200" dirty="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10" Type="http://schemas.openxmlformats.org/officeDocument/2006/relationships/image" Target="../media/image32.jpeg"/><Relationship Id="rId4" Type="http://schemas.openxmlformats.org/officeDocument/2006/relationships/diagramLayout" Target="../diagrams/layout11.xml"/><Relationship Id="rId9" Type="http://schemas.openxmlformats.org/officeDocument/2006/relationships/image" Target="../media/image31.png"/></Relationships>
</file>

<file path=ppt/slides/_rels/slide1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hyperlink" Target="http://in.linkedin.com/in/harithapliyal" TargetMode="External"/><Relationship Id="rId5" Type="http://schemas.openxmlformats.org/officeDocument/2006/relationships/hyperlink" Target="mailto:hari.prasad@pm-learn.com" TargetMode="Externa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3" Type="http://schemas.openxmlformats.org/officeDocument/2006/relationships/diagramData" Target="../diagrams/data3.xml"/><Relationship Id="rId21" Type="http://schemas.openxmlformats.org/officeDocument/2006/relationships/diagramColors" Target="../diagrams/colors6.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2" Type="http://schemas.openxmlformats.org/officeDocument/2006/relationships/notesSlide" Target="../notesSlides/notesSlide40.xml"/><Relationship Id="rId16" Type="http://schemas.openxmlformats.org/officeDocument/2006/relationships/diagramColors" Target="../diagrams/colors5.xml"/><Relationship Id="rId20" Type="http://schemas.openxmlformats.org/officeDocument/2006/relationships/diagramQuickStyle" Target="../diagrams/quickStyle6.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10" Type="http://schemas.openxmlformats.org/officeDocument/2006/relationships/diagramQuickStyle" Target="../diagrams/quickStyle4.xml"/><Relationship Id="rId19" Type="http://schemas.openxmlformats.org/officeDocument/2006/relationships/diagramLayout" Target="../diagrams/layout6.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txBox="1">
            <a:spLocks/>
          </p:cNvSpPr>
          <p:nvPr/>
        </p:nvSpPr>
        <p:spPr bwMode="auto">
          <a:xfrm>
            <a:off x="238125" y="928688"/>
            <a:ext cx="8677275" cy="1828800"/>
          </a:xfrm>
          <a:prstGeom prst="rect">
            <a:avLst/>
          </a:prstGeom>
          <a:ln/>
          <a:extLst/>
        </p:spPr>
        <p:style>
          <a:lnRef idx="0">
            <a:schemeClr val="accent1"/>
          </a:lnRef>
          <a:fillRef idx="3">
            <a:schemeClr val="accent1"/>
          </a:fillRef>
          <a:effectRef idx="3">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914400">
              <a:spcBef>
                <a:spcPct val="0"/>
              </a:spcBef>
              <a:buFontTx/>
              <a:buNone/>
            </a:pPr>
            <a:r>
              <a:rPr lang="en-IN" altLang="en-US" sz="3600" b="1" dirty="0"/>
              <a:t>Software Development Lifecycles,</a:t>
            </a:r>
          </a:p>
          <a:p>
            <a:pPr algn="ctr" defTabSz="914400">
              <a:spcBef>
                <a:spcPct val="0"/>
              </a:spcBef>
              <a:buFontTx/>
              <a:buNone/>
            </a:pPr>
            <a:r>
              <a:rPr lang="en-IN" altLang="en-US" sz="3600" b="1" dirty="0"/>
              <a:t>Agile and Scrum</a:t>
            </a:r>
            <a:br>
              <a:rPr lang="en-IN" altLang="en-US" sz="3600" b="1" dirty="0"/>
            </a:br>
            <a:r>
              <a:rPr lang="en-IN" altLang="en-US" sz="3600" b="1" dirty="0"/>
              <a:t> </a:t>
            </a:r>
            <a:r>
              <a:rPr lang="en-IN" altLang="en-US" sz="2400" b="1"/>
              <a:t>3 days </a:t>
            </a:r>
            <a:r>
              <a:rPr lang="en-IN" altLang="en-US" sz="2400" b="1" dirty="0"/>
              <a:t>workshop</a:t>
            </a:r>
            <a:endParaRPr lang="en-IN" altLang="en-US" sz="3600" b="1" dirty="0"/>
          </a:p>
        </p:txBody>
      </p:sp>
      <p:sp>
        <p:nvSpPr>
          <p:cNvPr id="3" name="Subtitle 2"/>
          <p:cNvSpPr>
            <a:spLocks noGrp="1"/>
          </p:cNvSpPr>
          <p:nvPr>
            <p:ph type="subTitle" idx="1"/>
          </p:nvPr>
        </p:nvSpPr>
        <p:spPr>
          <a:xfrm>
            <a:off x="609600" y="3124200"/>
            <a:ext cx="7467600" cy="1320800"/>
          </a:xfrm>
        </p:spPr>
        <p:txBody>
          <a:bodyPr/>
          <a:lstStyle/>
          <a:p>
            <a:pPr algn="l"/>
            <a:r>
              <a:rPr lang="en-US" altLang="en-US" sz="1800" b="1" dirty="0">
                <a:solidFill>
                  <a:schemeClr val="tx1"/>
                </a:solidFill>
              </a:rPr>
              <a:t>Trainer	:</a:t>
            </a:r>
            <a:r>
              <a:rPr lang="en-US" altLang="en-US" sz="1800" dirty="0">
                <a:solidFill>
                  <a:schemeClr val="tx1"/>
                </a:solidFill>
              </a:rPr>
              <a:t> </a:t>
            </a:r>
            <a:r>
              <a:rPr lang="en-US" altLang="en-US" sz="1800" b="1" dirty="0">
                <a:solidFill>
                  <a:schemeClr val="tx1"/>
                </a:solidFill>
              </a:rPr>
              <a:t>Hari Prasad Thapliyal </a:t>
            </a:r>
          </a:p>
          <a:p>
            <a:pPr algn="l"/>
            <a:r>
              <a:rPr lang="en-US" altLang="en-US" sz="1800" b="1" dirty="0">
                <a:solidFill>
                  <a:schemeClr val="tx1"/>
                </a:solidFill>
              </a:rPr>
              <a:t>	</a:t>
            </a:r>
            <a:r>
              <a:rPr lang="en-US" altLang="en-US" sz="1100" dirty="0">
                <a:solidFill>
                  <a:schemeClr val="tx1"/>
                </a:solidFill>
              </a:rPr>
              <a:t>(</a:t>
            </a:r>
            <a:r>
              <a:rPr lang="en-IN" altLang="en-US" sz="1100" dirty="0">
                <a:solidFill>
                  <a:schemeClr val="tx1"/>
                </a:solidFill>
              </a:rPr>
              <a:t>PMP, PMI-ACP, CSM, MBA, MCA, PGDOM, PGDFM, CIC, PRINCE2-Practitioner</a:t>
            </a:r>
            <a:r>
              <a:rPr lang="en-US" altLang="en-US" sz="1100" dirty="0">
                <a:solidFill>
                  <a:schemeClr val="tx1"/>
                </a:solidFill>
              </a:rPr>
              <a:t>)</a:t>
            </a:r>
          </a:p>
          <a:p>
            <a:pPr algn="l"/>
            <a:r>
              <a:rPr lang="en-US" altLang="en-US" sz="1800" dirty="0">
                <a:solidFill>
                  <a:schemeClr val="tx1"/>
                </a:solidFill>
              </a:rPr>
              <a:t>[</a:t>
            </a:r>
            <a:r>
              <a:rPr lang="en-US" altLang="en-US" sz="1800" b="1" dirty="0">
                <a:solidFill>
                  <a:schemeClr val="tx1"/>
                </a:solidFill>
              </a:rPr>
              <a:t>PMI-ACP : </a:t>
            </a:r>
            <a:r>
              <a:rPr lang="en-IN" altLang="en-US" sz="1800" dirty="0">
                <a:solidFill>
                  <a:schemeClr val="tx1"/>
                </a:solidFill>
              </a:rPr>
              <a:t>#318050</a:t>
            </a:r>
            <a:r>
              <a:rPr lang="en-US" altLang="en-US" sz="1800" b="1" dirty="0">
                <a:solidFill>
                  <a:schemeClr val="tx1"/>
                </a:solidFill>
              </a:rPr>
              <a:t>]</a:t>
            </a:r>
          </a:p>
          <a:p>
            <a:pPr algn="l"/>
            <a:r>
              <a:rPr lang="en-US" altLang="en-US" sz="1800" b="1" dirty="0">
                <a:solidFill>
                  <a:schemeClr val="tx1"/>
                </a:solidFill>
              </a:rPr>
              <a:t>[PMP 	: </a:t>
            </a:r>
            <a:r>
              <a:rPr lang="en-IN" altLang="en-US" sz="1800" dirty="0">
                <a:solidFill>
                  <a:schemeClr val="tx1"/>
                </a:solidFill>
              </a:rPr>
              <a:t>#1563385</a:t>
            </a:r>
            <a:r>
              <a:rPr lang="en-US" altLang="en-US" sz="1800" b="1" dirty="0">
                <a:solidFill>
                  <a:schemeClr val="tx1"/>
                </a:solidFill>
              </a:rPr>
              <a:t>]</a:t>
            </a:r>
            <a:endParaRPr lang="en-US" sz="1800" dirty="0">
              <a:solidFill>
                <a:schemeClr val="tx1"/>
              </a:solidFill>
            </a:endParaRPr>
          </a:p>
        </p:txBody>
      </p:sp>
      <p:sp>
        <p:nvSpPr>
          <p:cNvPr id="717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11E4FF-D6DA-4943-B3DD-9E44DF0E2683}" type="slidenum">
              <a:rPr lang="en-US" altLang="en-US" smtClean="0"/>
              <a:pPr/>
              <a:t>1</a:t>
            </a:fld>
            <a:endParaRPr lang="en-US" altLang="en-US"/>
          </a:p>
        </p:txBody>
      </p:sp>
      <p:sp>
        <p:nvSpPr>
          <p:cNvPr id="7173" name="TextBox 11"/>
          <p:cNvSpPr txBox="1">
            <a:spLocks noChangeArrowheads="1"/>
          </p:cNvSpPr>
          <p:nvPr/>
        </p:nvSpPr>
        <p:spPr bwMode="auto">
          <a:xfrm>
            <a:off x="76200" y="5867400"/>
            <a:ext cx="906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000"/>
              <a:t>'PMI-ACP', 'PMI', and 'ACP' are a registered marks of the Project Management Institute, Inc.</a:t>
            </a:r>
          </a:p>
        </p:txBody>
      </p:sp>
      <p:sp>
        <p:nvSpPr>
          <p:cNvPr id="13" name="TextBox 12"/>
          <p:cNvSpPr txBox="1"/>
          <p:nvPr/>
        </p:nvSpPr>
        <p:spPr>
          <a:xfrm>
            <a:off x="161925" y="6223000"/>
            <a:ext cx="9067800" cy="246063"/>
          </a:xfrm>
          <a:prstGeom prst="rect">
            <a:avLst/>
          </a:prstGeom>
          <a:noFill/>
        </p:spPr>
        <p:txBody>
          <a:bodyPr>
            <a:spAutoFit/>
          </a:bodyPr>
          <a:lstStyle/>
          <a:p>
            <a:pPr defTabSz="914400" eaLnBrk="1" fontAlgn="auto" hangingPunct="1">
              <a:spcBef>
                <a:spcPts val="0"/>
              </a:spcBef>
              <a:spcAft>
                <a:spcPts val="0"/>
              </a:spcAft>
              <a:defRPr/>
            </a:pPr>
            <a:r>
              <a:rPr lang="en-US" sz="1000" kern="0" dirty="0">
                <a:solidFill>
                  <a:srgbClr val="080808"/>
                </a:solidFill>
              </a:rPr>
              <a:t>'PMI-ACP', 'PMI', and 'ACP' are a registered marks of the Project Management Institute, Inc.</a:t>
            </a:r>
          </a:p>
        </p:txBody>
      </p:sp>
      <p:sp>
        <p:nvSpPr>
          <p:cNvPr id="7175" name="TextBox 14"/>
          <p:cNvSpPr txBox="1">
            <a:spLocks noChangeArrowheads="1"/>
          </p:cNvSpPr>
          <p:nvPr/>
        </p:nvSpPr>
        <p:spPr bwMode="auto">
          <a:xfrm>
            <a:off x="177800" y="4538663"/>
            <a:ext cx="8683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1400" b="1" dirty="0">
                <a:cs typeface="Calibri" panose="020F0502020204030204" pitchFamily="34" charset="0"/>
              </a:rPr>
              <a:t>Copyright: Vedavit Project Solutions</a:t>
            </a:r>
          </a:p>
          <a:p>
            <a:pPr>
              <a:spcBef>
                <a:spcPct val="0"/>
              </a:spcBef>
              <a:buFontTx/>
              <a:buNone/>
            </a:pPr>
            <a:endParaRPr lang="en-IN" altLang="en-US" sz="1800" dirty="0">
              <a:cs typeface="Calibri" panose="020F0502020204030204" pitchFamily="34" charset="0"/>
            </a:endParaRPr>
          </a:p>
          <a:p>
            <a:pPr>
              <a:spcBef>
                <a:spcPct val="0"/>
              </a:spcBef>
              <a:buFontTx/>
              <a:buNone/>
            </a:pPr>
            <a:r>
              <a:rPr lang="en-IN" altLang="en-US" sz="1600" dirty="0">
                <a:cs typeface="Calibri" panose="020F0502020204030204" pitchFamily="34" charset="0"/>
              </a:rPr>
              <a:t>Hari.prasad@vedavit-ps.com</a:t>
            </a:r>
          </a:p>
          <a:p>
            <a:pPr>
              <a:spcBef>
                <a:spcPct val="0"/>
              </a:spcBef>
              <a:buFontTx/>
              <a:buNone/>
            </a:pPr>
            <a:r>
              <a:rPr lang="en-IN" altLang="en-US" sz="1600" dirty="0">
                <a:cs typeface="Calibri" panose="020F0502020204030204" pitchFamily="34" charset="0"/>
              </a:rPr>
              <a:t>+91-9535999336</a:t>
            </a:r>
          </a:p>
          <a:p>
            <a:pPr>
              <a:spcBef>
                <a:spcPct val="0"/>
              </a:spcBef>
              <a:buFontTx/>
              <a:buNone/>
            </a:pPr>
            <a:endParaRPr lang="en-IN" altLang="en-US" sz="1800" dirty="0">
              <a:cs typeface="Calibri" panose="020F0502020204030204" pitchFamily="34" charset="0"/>
            </a:endParaRPr>
          </a:p>
          <a:p>
            <a:pPr>
              <a:spcBef>
                <a:spcPct val="0"/>
              </a:spcBef>
              <a:buFontTx/>
              <a:buNone/>
            </a:pPr>
            <a:r>
              <a:rPr lang="en-IN" altLang="en-US" sz="1600" u="sng" dirty="0">
                <a:cs typeface="Calibri" panose="020F0502020204030204" pitchFamily="34" charset="0"/>
              </a:rPr>
              <a:t>This content is legal only for participants of </a:t>
            </a:r>
            <a:r>
              <a:rPr lang="en-IN" altLang="en-US" sz="1600" u="sng" dirty="0">
                <a:cs typeface="Calibri" panose="020F0502020204030204" pitchFamily="34" charset="0"/>
              </a:rPr>
              <a:t>Kongsberg Software &amp; Services</a:t>
            </a:r>
            <a:r>
              <a:rPr lang="en-IN" altLang="en-US" sz="1600" u="sng" dirty="0">
                <a:cs typeface="Calibri" panose="020F0502020204030204" pitchFamily="34" charset="0"/>
              </a:rPr>
              <a:t>, Bangalore Dec’16 Training</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SDLC Depends upon</a:t>
            </a:r>
          </a:p>
        </p:txBody>
      </p:sp>
      <p:sp>
        <p:nvSpPr>
          <p:cNvPr id="3" name="Content Placeholder 2"/>
          <p:cNvSpPr>
            <a:spLocks noGrp="1"/>
          </p:cNvSpPr>
          <p:nvPr>
            <p:ph idx="1"/>
          </p:nvPr>
        </p:nvSpPr>
        <p:spPr/>
        <p:txBody>
          <a:bodyPr>
            <a:normAutofit fontScale="85000" lnSpcReduction="20000"/>
          </a:bodyPr>
          <a:lstStyle/>
          <a:p>
            <a:r>
              <a:rPr lang="en-IN" dirty="0"/>
              <a:t>Small Team or large team</a:t>
            </a:r>
          </a:p>
          <a:p>
            <a:r>
              <a:rPr lang="en-IN" dirty="0"/>
              <a:t>Greenfield Projects to enhancement project</a:t>
            </a:r>
          </a:p>
          <a:p>
            <a:r>
              <a:rPr lang="en-IN" dirty="0"/>
              <a:t>Unknown technologies to widely known technologies</a:t>
            </a:r>
          </a:p>
          <a:p>
            <a:r>
              <a:rPr lang="en-IN" dirty="0"/>
              <a:t>Simple technology to complex stack of technologies</a:t>
            </a:r>
          </a:p>
          <a:p>
            <a:r>
              <a:rPr lang="en-IN" dirty="0"/>
              <a:t>Project is addressing change to Large organization or Small Organization</a:t>
            </a:r>
          </a:p>
          <a:p>
            <a:r>
              <a:rPr lang="en-IN" dirty="0"/>
              <a:t>Project is addressing Local and small change or global and huge change</a:t>
            </a:r>
          </a:p>
          <a:p>
            <a:r>
              <a:rPr lang="en-IN" dirty="0"/>
              <a:t>Revamp of legacy system to enable certain feature in legacy system</a:t>
            </a:r>
          </a:p>
          <a:p>
            <a:r>
              <a:rPr lang="en-IN" dirty="0"/>
              <a:t>Documentation of legacy is extensively available or not available at all</a:t>
            </a:r>
          </a:p>
          <a:p>
            <a:r>
              <a:rPr lang="en-IN" dirty="0"/>
              <a:t>Team is distributed or co-located</a:t>
            </a:r>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10</a:t>
            </a:fld>
            <a:endParaRPr lang="en-US" altLang="en-US"/>
          </a:p>
        </p:txBody>
      </p:sp>
    </p:spTree>
    <p:extLst>
      <p:ext uri="{BB962C8B-B14F-4D97-AF65-F5344CB8AC3E}">
        <p14:creationId xmlns:p14="http://schemas.microsoft.com/office/powerpoint/2010/main" val="31349122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Communication Methods</a:t>
            </a:r>
          </a:p>
        </p:txBody>
      </p:sp>
      <p:sp>
        <p:nvSpPr>
          <p:cNvPr id="302083" name="Content Placeholder 2"/>
          <p:cNvSpPr>
            <a:spLocks noGrp="1"/>
          </p:cNvSpPr>
          <p:nvPr>
            <p:ph idx="1"/>
          </p:nvPr>
        </p:nvSpPr>
        <p:spPr/>
        <p:txBody>
          <a:bodyPr/>
          <a:lstStyle/>
          <a:p>
            <a:r>
              <a:rPr lang="en-US" altLang="en-US"/>
              <a:t>Push Communication</a:t>
            </a:r>
          </a:p>
          <a:p>
            <a:r>
              <a:rPr lang="en-US" altLang="en-US"/>
              <a:t>Pull Communication</a:t>
            </a:r>
          </a:p>
          <a:p>
            <a:r>
              <a:rPr lang="en-US" altLang="en-US"/>
              <a:t>Interactive Communication</a:t>
            </a:r>
          </a:p>
        </p:txBody>
      </p:sp>
      <p:sp>
        <p:nvSpPr>
          <p:cNvPr id="30208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FC27C3C-4B0B-4F8A-9A3A-9C496A41B35F}" type="slidenum">
              <a:rPr lang="en-US" altLang="en-US" smtClean="0"/>
              <a:pPr/>
              <a:t>100</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486403" name="Title 3"/>
          <p:cNvSpPr>
            <a:spLocks noGrp="1"/>
          </p:cNvSpPr>
          <p:nvPr>
            <p:ph type="ctrTitle"/>
          </p:nvPr>
        </p:nvSpPr>
        <p:spPr/>
        <p:txBody>
          <a:bodyPr/>
          <a:lstStyle/>
          <a:p>
            <a:r>
              <a:rPr altLang="en-US" sz="4000"/>
              <a:t>Tools &amp; Techniques</a:t>
            </a:r>
            <a:br>
              <a:rPr altLang="en-US" sz="4000"/>
            </a:br>
            <a:r>
              <a:rPr altLang="en-US" sz="4000"/>
              <a:t>Agile Analysis &amp; Design</a:t>
            </a:r>
          </a:p>
        </p:txBody>
      </p:sp>
      <p:sp>
        <p:nvSpPr>
          <p:cNvPr id="2" name="Subtitle 1"/>
          <p:cNvSpPr>
            <a:spLocks noGrp="1"/>
          </p:cNvSpPr>
          <p:nvPr>
            <p:ph type="subTitle" idx="1"/>
          </p:nvPr>
        </p:nvSpPr>
        <p:spPr/>
        <p:txBody>
          <a:bodyPr/>
          <a:lstStyle/>
          <a:p>
            <a:endParaRPr lang="en-US"/>
          </a:p>
        </p:txBody>
      </p:sp>
      <p:sp>
        <p:nvSpPr>
          <p:cNvPr id="48640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68D5685-4260-4BCF-9BFC-60D9A570BB9C}" type="slidenum">
              <a:rPr lang="en-US" altLang="en-US" smtClean="0"/>
              <a:pPr/>
              <a:t>101</a:t>
            </a:fld>
            <a:endParaRPr lang="en-US" altLang="en-US"/>
          </a:p>
        </p:txBody>
      </p:sp>
    </p:spTree>
    <p:extLst>
      <p:ext uri="{BB962C8B-B14F-4D97-AF65-F5344CB8AC3E}">
        <p14:creationId xmlns:p14="http://schemas.microsoft.com/office/powerpoint/2010/main" val="82577059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User Story</a:t>
            </a:r>
          </a:p>
        </p:txBody>
      </p:sp>
      <p:sp>
        <p:nvSpPr>
          <p:cNvPr id="3" name="Content Placeholder 2"/>
          <p:cNvSpPr>
            <a:spLocks noGrp="1"/>
          </p:cNvSpPr>
          <p:nvPr>
            <p:ph idx="1"/>
          </p:nvPr>
        </p:nvSpPr>
        <p:spPr/>
        <p:txBody>
          <a:bodyPr>
            <a:normAutofit fontScale="92500" lnSpcReduction="20000"/>
          </a:bodyPr>
          <a:lstStyle/>
          <a:p>
            <a:pPr>
              <a:buFont typeface="Arial" charset="0"/>
              <a:buChar char="•"/>
              <a:defRPr/>
            </a:pPr>
            <a:r>
              <a:rPr lang="en-US" dirty="0"/>
              <a:t>A user story concept is kernel of Agile Project Management</a:t>
            </a:r>
          </a:p>
          <a:p>
            <a:pPr>
              <a:buFont typeface="Arial" charset="0"/>
              <a:buChar char="•"/>
              <a:defRPr/>
            </a:pPr>
            <a:r>
              <a:rPr lang="en-US" dirty="0"/>
              <a:t>A user story is work which a user want system to accomplish because it meets some of his objectives.</a:t>
            </a:r>
          </a:p>
          <a:p>
            <a:pPr>
              <a:buFont typeface="Arial" charset="0"/>
              <a:buChar char="•"/>
              <a:defRPr/>
            </a:pPr>
            <a:r>
              <a:rPr lang="en-US" dirty="0"/>
              <a:t>A user story is not functional specification document. It is a promise of product owner to the team that he will explain the requirements in details when the team is working on this</a:t>
            </a:r>
          </a:p>
          <a:p>
            <a:pPr>
              <a:buFont typeface="Arial" charset="0"/>
              <a:buChar char="•"/>
              <a:defRPr/>
            </a:pPr>
            <a:r>
              <a:rPr lang="en-US" dirty="0"/>
              <a:t>User story template</a:t>
            </a:r>
          </a:p>
          <a:p>
            <a:pPr lvl="1">
              <a:buFont typeface="Arial" charset="0"/>
              <a:buChar char="–"/>
              <a:defRPr/>
            </a:pPr>
            <a:r>
              <a:rPr lang="en-US" dirty="0"/>
              <a:t>“As a </a:t>
            </a:r>
            <a:r>
              <a:rPr lang="en-US" u="sng" dirty="0"/>
              <a:t>user</a:t>
            </a:r>
            <a:r>
              <a:rPr lang="en-US" dirty="0"/>
              <a:t> I want to </a:t>
            </a:r>
            <a:r>
              <a:rPr lang="en-US" u="sng" dirty="0"/>
              <a:t>accomplish something</a:t>
            </a:r>
            <a:r>
              <a:rPr lang="en-US" b="1" u="sng" dirty="0"/>
              <a:t> </a:t>
            </a:r>
            <a:r>
              <a:rPr lang="en-US" dirty="0"/>
              <a:t>so that </a:t>
            </a:r>
            <a:r>
              <a:rPr lang="en-US" u="sng" dirty="0"/>
              <a:t>business value</a:t>
            </a:r>
            <a:r>
              <a:rPr lang="en-US" dirty="0"/>
              <a:t>”</a:t>
            </a:r>
          </a:p>
        </p:txBody>
      </p:sp>
      <p:sp>
        <p:nvSpPr>
          <p:cNvPr id="33280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CF5BED8-C526-416E-BB35-8C181D580F00}" type="slidenum">
              <a:rPr lang="en-US" altLang="en-US" smtClean="0"/>
              <a:pPr/>
              <a:t>102</a:t>
            </a:fld>
            <a:endParaRPr lang="en-US" altLang="en-US"/>
          </a:p>
        </p:txBody>
      </p:sp>
      <p:sp>
        <p:nvSpPr>
          <p:cNvPr id="332805" name="Rectangle 5"/>
          <p:cNvSpPr>
            <a:spLocks noChangeArrowheads="1"/>
          </p:cNvSpPr>
          <p:nvPr/>
        </p:nvSpPr>
        <p:spPr bwMode="auto">
          <a:xfrm>
            <a:off x="76200" y="6059488"/>
            <a:ext cx="7010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i="1">
                <a:solidFill>
                  <a:schemeClr val="tx1"/>
                </a:solidFill>
              </a:rPr>
              <a:t>“There have been great societies that did not use the wheel, but there have been no societies that did not tell stories.” Unknown</a:t>
            </a:r>
            <a:endParaRPr lang="en-US" altLang="en-US">
              <a:solidFill>
                <a:schemeClr val="tx1"/>
              </a:solidFill>
            </a:endParaRP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b="1"/>
              <a:t>Types of User Stories</a:t>
            </a:r>
          </a:p>
        </p:txBody>
      </p:sp>
      <p:sp>
        <p:nvSpPr>
          <p:cNvPr id="3" name="Content Placeholder 2"/>
          <p:cNvSpPr>
            <a:spLocks noGrp="1"/>
          </p:cNvSpPr>
          <p:nvPr>
            <p:ph idx="1"/>
          </p:nvPr>
        </p:nvSpPr>
        <p:spPr/>
        <p:txBody>
          <a:bodyPr>
            <a:normAutofit fontScale="77500" lnSpcReduction="20000"/>
          </a:bodyPr>
          <a:lstStyle/>
          <a:p>
            <a:pPr>
              <a:buFont typeface="Arial" charset="0"/>
              <a:buChar char="•"/>
              <a:defRPr/>
            </a:pPr>
            <a:r>
              <a:rPr lang="en-US" dirty="0"/>
              <a:t>Business user story</a:t>
            </a:r>
          </a:p>
          <a:p>
            <a:pPr lvl="1">
              <a:buFont typeface="Arial" charset="0"/>
              <a:buChar char="–"/>
              <a:defRPr/>
            </a:pPr>
            <a:r>
              <a:rPr lang="en-US" dirty="0"/>
              <a:t>“As a class teacher I want to mark attendance of student so that we can issue them certificate”</a:t>
            </a:r>
          </a:p>
          <a:p>
            <a:pPr>
              <a:buFont typeface="Arial" charset="0"/>
              <a:buChar char="•"/>
              <a:defRPr/>
            </a:pPr>
            <a:r>
              <a:rPr lang="en-US" dirty="0"/>
              <a:t>Bug user story</a:t>
            </a:r>
          </a:p>
          <a:p>
            <a:pPr lvl="1">
              <a:buFont typeface="Arial" charset="0"/>
              <a:buChar char="–"/>
              <a:defRPr/>
            </a:pPr>
            <a:r>
              <a:rPr lang="en-US" dirty="0"/>
              <a:t>“An error message is displayed whenever I try to save file in </a:t>
            </a:r>
            <a:r>
              <a:rPr lang="en-US" dirty="0" err="1"/>
              <a:t>pdf</a:t>
            </a:r>
            <a:r>
              <a:rPr lang="en-US" dirty="0"/>
              <a:t> format”</a:t>
            </a:r>
          </a:p>
          <a:p>
            <a:pPr>
              <a:buFont typeface="Arial" charset="0"/>
              <a:buChar char="•"/>
              <a:defRPr/>
            </a:pPr>
            <a:r>
              <a:rPr lang="en-US" dirty="0"/>
              <a:t>Technical user / Technical Spikes story</a:t>
            </a:r>
          </a:p>
          <a:p>
            <a:pPr lvl="1">
              <a:buFont typeface="Arial" charset="0"/>
              <a:buChar char="–"/>
              <a:defRPr/>
            </a:pPr>
            <a:r>
              <a:rPr lang="en-US" dirty="0"/>
              <a:t>“Research a search component in .NET3.5 which is fit for our application”</a:t>
            </a:r>
          </a:p>
          <a:p>
            <a:pPr>
              <a:buFont typeface="Arial" charset="0"/>
              <a:buChar char="•"/>
              <a:defRPr/>
            </a:pPr>
            <a:r>
              <a:rPr lang="en-US" dirty="0"/>
              <a:t>Non-functional user story</a:t>
            </a:r>
          </a:p>
          <a:p>
            <a:pPr lvl="1">
              <a:buFont typeface="Arial" charset="0"/>
              <a:buChar char="–"/>
              <a:defRPr/>
            </a:pPr>
            <a:r>
              <a:rPr lang="en-US" dirty="0"/>
              <a:t>“The Student Affairs Information System is up and running 99.9% during the registration time period defined in the Academic Calendar.”</a:t>
            </a:r>
          </a:p>
          <a:p>
            <a:pPr>
              <a:buFont typeface="Arial" charset="0"/>
              <a:buChar char="•"/>
              <a:defRPr/>
            </a:pPr>
            <a:r>
              <a:rPr lang="en-US" dirty="0"/>
              <a:t>Documentation user story</a:t>
            </a:r>
          </a:p>
          <a:p>
            <a:pPr lvl="1">
              <a:buFont typeface="Arial" charset="0"/>
              <a:buChar char="–"/>
              <a:defRPr/>
            </a:pPr>
            <a:r>
              <a:rPr lang="en-US" dirty="0"/>
              <a:t>“Develop a user manual for teachers to use teacher module”</a:t>
            </a:r>
          </a:p>
        </p:txBody>
      </p:sp>
      <p:sp>
        <p:nvSpPr>
          <p:cNvPr id="33485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48225CC-387F-466F-8A45-1CD572FCF9D5}" type="slidenum">
              <a:rPr lang="en-US" altLang="en-US" smtClean="0"/>
              <a:pPr/>
              <a:t>103</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3Cs of User Story</a:t>
            </a:r>
          </a:p>
        </p:txBody>
      </p:sp>
      <p:sp>
        <p:nvSpPr>
          <p:cNvPr id="336899" name="Content Placeholder 2"/>
          <p:cNvSpPr>
            <a:spLocks noGrp="1"/>
          </p:cNvSpPr>
          <p:nvPr>
            <p:ph idx="1"/>
          </p:nvPr>
        </p:nvSpPr>
        <p:spPr/>
        <p:txBody>
          <a:bodyPr/>
          <a:lstStyle/>
          <a:p>
            <a:r>
              <a:rPr lang="en-US" altLang="en-US"/>
              <a:t>Card</a:t>
            </a:r>
          </a:p>
          <a:p>
            <a:r>
              <a:rPr lang="en-US" altLang="en-US"/>
              <a:t>Conversation</a:t>
            </a:r>
          </a:p>
          <a:p>
            <a:r>
              <a:rPr lang="en-US" altLang="en-US"/>
              <a:t>Confirmation</a:t>
            </a:r>
          </a:p>
        </p:txBody>
      </p:sp>
      <p:sp>
        <p:nvSpPr>
          <p:cNvPr id="33690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3B09D07-A85E-432E-8CA2-79ECA06DB08E}" type="slidenum">
              <a:rPr lang="en-US" altLang="en-US" smtClean="0"/>
              <a:pPr/>
              <a:t>104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INVEST Model of User Story</a:t>
            </a:r>
          </a:p>
        </p:txBody>
      </p:sp>
      <p:sp>
        <p:nvSpPr>
          <p:cNvPr id="338947" name="Content Placeholder 2"/>
          <p:cNvSpPr>
            <a:spLocks noGrp="1"/>
          </p:cNvSpPr>
          <p:nvPr>
            <p:ph idx="1"/>
          </p:nvPr>
        </p:nvSpPr>
        <p:spPr/>
        <p:txBody>
          <a:bodyPr/>
          <a:lstStyle/>
          <a:p>
            <a:pPr>
              <a:buFont typeface="Arial" panose="020B0604020202020204" pitchFamily="34" charset="0"/>
              <a:buNone/>
            </a:pPr>
            <a:r>
              <a:rPr lang="en-US" altLang="en-US"/>
              <a:t>	INVEST model defines following characteristics of a user story</a:t>
            </a:r>
          </a:p>
          <a:p>
            <a:pPr lvl="1"/>
            <a:r>
              <a:rPr lang="en-US" altLang="en-US"/>
              <a:t>Independent</a:t>
            </a:r>
          </a:p>
          <a:p>
            <a:pPr lvl="1"/>
            <a:r>
              <a:rPr lang="en-US" altLang="en-US"/>
              <a:t>Negotiable</a:t>
            </a:r>
          </a:p>
          <a:p>
            <a:pPr lvl="1"/>
            <a:r>
              <a:rPr lang="en-US" altLang="en-US"/>
              <a:t>Verifiable</a:t>
            </a:r>
          </a:p>
          <a:p>
            <a:pPr lvl="1"/>
            <a:r>
              <a:rPr lang="en-US" altLang="en-US"/>
              <a:t>Estimatable</a:t>
            </a:r>
          </a:p>
          <a:p>
            <a:pPr lvl="1"/>
            <a:r>
              <a:rPr lang="en-US" altLang="en-US"/>
              <a:t>Sized Appropriately</a:t>
            </a:r>
          </a:p>
          <a:p>
            <a:pPr lvl="1"/>
            <a:r>
              <a:rPr lang="en-US" altLang="en-US"/>
              <a:t>Testable</a:t>
            </a:r>
          </a:p>
          <a:p>
            <a:endParaRPr lang="en-US" altLang="en-US"/>
          </a:p>
        </p:txBody>
      </p:sp>
      <p:sp>
        <p:nvSpPr>
          <p:cNvPr id="33894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7A0B518-A457-4C7A-A64F-9EEAB6A6EA82}" type="slidenum">
              <a:rPr lang="en-US" altLang="en-US" smtClean="0"/>
              <a:pPr/>
              <a:t>105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Epic, Feature, Story, Task</a:t>
            </a:r>
          </a:p>
        </p:txBody>
      </p:sp>
      <p:sp>
        <p:nvSpPr>
          <p:cNvPr id="3" name="Content Placeholder 2"/>
          <p:cNvSpPr>
            <a:spLocks noGrp="1"/>
          </p:cNvSpPr>
          <p:nvPr>
            <p:ph idx="1"/>
          </p:nvPr>
        </p:nvSpPr>
        <p:spPr/>
        <p:txBody>
          <a:bodyPr>
            <a:normAutofit fontScale="92500" lnSpcReduction="10000"/>
          </a:bodyPr>
          <a:lstStyle/>
          <a:p>
            <a:pPr>
              <a:buFont typeface="Arial" charset="0"/>
              <a:buChar char="•"/>
              <a:defRPr/>
            </a:pPr>
            <a:r>
              <a:rPr lang="en-US" dirty="0"/>
              <a:t>Epic is a collection of features. An epic is typically 1-3 months in duration</a:t>
            </a:r>
          </a:p>
          <a:p>
            <a:pPr>
              <a:buFont typeface="Arial" charset="0"/>
              <a:buChar char="•"/>
              <a:defRPr/>
            </a:pPr>
            <a:r>
              <a:rPr lang="en-US" dirty="0"/>
              <a:t>Feature is collection of stories. A feature is typically 2-4 weeks in duration</a:t>
            </a:r>
          </a:p>
          <a:p>
            <a:pPr>
              <a:buFont typeface="Arial" charset="0"/>
              <a:buChar char="•"/>
              <a:defRPr/>
            </a:pPr>
            <a:r>
              <a:rPr lang="en-US" dirty="0"/>
              <a:t>User-story is smallest unit of requirement created from features. A user-story is typically less than a week in duration</a:t>
            </a:r>
          </a:p>
          <a:p>
            <a:pPr>
              <a:buFont typeface="Arial" charset="0"/>
              <a:buChar char="•"/>
              <a:defRPr/>
            </a:pPr>
            <a:r>
              <a:rPr lang="en-US" dirty="0"/>
              <a:t>Task are smallest unit of executable items which team members assign to themselves to complete a user story. A task is typically of 8 hours in duration </a:t>
            </a:r>
          </a:p>
        </p:txBody>
      </p:sp>
      <p:sp>
        <p:nvSpPr>
          <p:cNvPr id="34099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9DDAAE-78E4-4BCA-8BB7-0FB9909186CE}" type="slidenum">
              <a:rPr lang="en-US" altLang="en-US" smtClean="0"/>
              <a:pPr/>
              <a:t>106</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solidFill>
                  <a:srgbClr val="000000"/>
                </a:solidFill>
              </a:rPr>
              <a:t>Product Roadmap</a:t>
            </a:r>
            <a:endParaRPr/>
          </a:p>
        </p:txBody>
      </p:sp>
      <p:sp>
        <p:nvSpPr>
          <p:cNvPr id="492548" name="Content Placeholder 4"/>
          <p:cNvSpPr>
            <a:spLocks noGrp="1"/>
          </p:cNvSpPr>
          <p:nvPr>
            <p:ph idx="1"/>
          </p:nvPr>
        </p:nvSpPr>
        <p:spPr/>
        <p:txBody>
          <a:bodyPr>
            <a:normAutofit lnSpcReduction="10000"/>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A product roadmap is a plan where the features are planned for release on a timescale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It talks about business value addition to the customer by each release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Date, features and objective of each release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Overall product features (product backlog and business story)</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Technical backlog (non-functional requirements, technical story)</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a:solidFill>
                <a:srgbClr val="000000"/>
              </a:solidFill>
            </a:endParaRPr>
          </a:p>
        </p:txBody>
      </p:sp>
      <p:sp>
        <p:nvSpPr>
          <p:cNvPr id="492550"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4D6DE1-378F-4BDF-9E6E-3E5EF1821A33}" type="slidenum">
              <a:rPr lang="en-US" altLang="en-US" smtClean="0"/>
              <a:pPr/>
              <a:t>107</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3659761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a:t>Product Roadmap</a:t>
            </a:r>
          </a:p>
        </p:txBody>
      </p:sp>
      <p:sp>
        <p:nvSpPr>
          <p:cNvPr id="494597"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B37A953-7E3F-4096-9A34-05B9D6125D2C}" type="slidenum">
              <a:rPr lang="en-US" altLang="en-US" smtClean="0"/>
              <a:pPr/>
              <a:t>108</a:t>
            </a:fld>
            <a:endParaRPr lang="en-US" altLang="en-US"/>
          </a:p>
        </p:txBody>
      </p:sp>
      <p:pic>
        <p:nvPicPr>
          <p:cNvPr id="494596" name="Picture 8" descr="http://business-docs.co.uk/wp-content/uploads/2011/10/14-company-roadmap-02-8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838200"/>
            <a:ext cx="7934325" cy="544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8597698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a:xfrm>
            <a:off x="0" y="0"/>
            <a:ext cx="9144000" cy="808038"/>
          </a:xfrm>
        </p:spPr>
        <p:txBody>
          <a:bodyPr>
            <a:normAutofit/>
          </a:bodyPr>
          <a:lstStyle/>
          <a:p>
            <a:pPr>
              <a:defRPr/>
            </a:pPr>
            <a:r>
              <a:rPr/>
              <a:t>Story-maps</a:t>
            </a:r>
          </a:p>
        </p:txBody>
      </p:sp>
      <p:sp>
        <p:nvSpPr>
          <p:cNvPr id="73732" name="Content Placeholder 4"/>
          <p:cNvSpPr>
            <a:spLocks noGrp="1"/>
          </p:cNvSpPr>
          <p:nvPr>
            <p:ph idx="1"/>
          </p:nvPr>
        </p:nvSpPr>
        <p:spPr/>
        <p:txBody>
          <a:bodyPr>
            <a:normAutofit fontScale="92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The main purpose of story mapping is to understand the end-to-end user requirements and stitch them in a logical thread so that users get maximum return on the business value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Benefits of Story-maps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Overall workflow of the system help in understanding value chain.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Relationship between large stories and child stories get established</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Completeness of backlog can be validated</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basis of prioritization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Helps in release planning</a:t>
            </a:r>
          </a:p>
        </p:txBody>
      </p:sp>
      <p:sp>
        <p:nvSpPr>
          <p:cNvPr id="508934"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36F9C2F-A277-4A62-A0CA-5AEC1F5EC333}" type="slidenum">
              <a:rPr lang="en-US" altLang="en-US" smtClean="0"/>
              <a:pPr/>
              <a:t>109</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24983242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normAutofit/>
          </a:bodyPr>
          <a:lstStyle/>
          <a:p>
            <a:pPr>
              <a:defRPr/>
            </a:pPr>
            <a:r>
              <a:rPr dirty="0">
                <a:solidFill>
                  <a:srgbClr val="000000"/>
                </a:solidFill>
              </a:rPr>
              <a:t>Which SDLC is the best?</a:t>
            </a:r>
            <a:endParaRPr dirty="0"/>
          </a:p>
        </p:txBody>
      </p:sp>
      <p:sp>
        <p:nvSpPr>
          <p:cNvPr id="138248"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32C6DE0-6087-4782-BF6B-D49BE8CBBE89}" type="slidenum">
              <a:rPr lang="en-US" altLang="en-US" smtClean="0"/>
              <a:pPr/>
              <a:t>11</a:t>
            </a:fld>
            <a:endParaRPr lang="en-US" altLang="en-US"/>
          </a:p>
        </p:txBody>
      </p:sp>
      <p:sp>
        <p:nvSpPr>
          <p:cNvPr id="9" name="Up-Down Arrow 8"/>
          <p:cNvSpPr/>
          <p:nvPr/>
        </p:nvSpPr>
        <p:spPr>
          <a:xfrm>
            <a:off x="4191000" y="1143000"/>
            <a:ext cx="1104900" cy="4876800"/>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Process&lt;-                                  -&gt; People</a:t>
            </a:r>
          </a:p>
          <a:p>
            <a:pPr algn="ctr" eaLnBrk="1" hangingPunct="1">
              <a:buClr>
                <a:srgbClr val="000000"/>
              </a:buClr>
              <a:buSzPct val="100000"/>
              <a:buFont typeface="Times New Roman" pitchFamily="18" charset="0"/>
              <a:buNone/>
              <a:defRPr/>
            </a:pPr>
            <a:r>
              <a:rPr lang="en-US" b="1" dirty="0">
                <a:solidFill>
                  <a:srgbClr val="FF0000"/>
                </a:solidFill>
              </a:rPr>
              <a:t>                         Orientation</a:t>
            </a:r>
            <a:endParaRPr lang="en-US" b="1" dirty="0">
              <a:solidFill>
                <a:schemeClr val="tx1"/>
              </a:solidFill>
            </a:endParaRPr>
          </a:p>
        </p:txBody>
      </p:sp>
      <p:sp>
        <p:nvSpPr>
          <p:cNvPr id="12" name="Rounded Rectangle 11"/>
          <p:cNvSpPr/>
          <p:nvPr/>
        </p:nvSpPr>
        <p:spPr>
          <a:xfrm>
            <a:off x="2057400" y="1524000"/>
            <a:ext cx="1676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Agile Project Management</a:t>
            </a:r>
          </a:p>
        </p:txBody>
      </p:sp>
      <p:sp>
        <p:nvSpPr>
          <p:cNvPr id="13" name="Rounded Rectangle 12"/>
          <p:cNvSpPr/>
          <p:nvPr/>
        </p:nvSpPr>
        <p:spPr>
          <a:xfrm>
            <a:off x="5925457" y="4191000"/>
            <a:ext cx="1676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Traditional Project Management</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8" name="Left-Right Arrow 7"/>
          <p:cNvSpPr/>
          <p:nvPr/>
        </p:nvSpPr>
        <p:spPr>
          <a:xfrm>
            <a:off x="1143000" y="3276600"/>
            <a:ext cx="7467600" cy="914400"/>
          </a:xfrm>
          <a:prstGeom prst="lef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Clr>
                <a:srgbClr val="000000"/>
              </a:buClr>
              <a:buSzPct val="100000"/>
              <a:buFont typeface="Times New Roman" pitchFamily="18" charset="0"/>
              <a:buNone/>
              <a:defRPr/>
            </a:pPr>
            <a:r>
              <a:rPr lang="en-US" dirty="0">
                <a:solidFill>
                  <a:schemeClr val="tx1"/>
                </a:solidFill>
              </a:rPr>
              <a:t>   Low              &lt;- </a:t>
            </a:r>
            <a:r>
              <a:rPr lang="en-US" b="1" dirty="0">
                <a:solidFill>
                  <a:srgbClr val="FF0000"/>
                </a:solidFill>
              </a:rPr>
              <a:t>Certainty (Requirements/Technology)</a:t>
            </a:r>
            <a:r>
              <a:rPr lang="en-US" dirty="0">
                <a:solidFill>
                  <a:schemeClr val="tx1"/>
                </a:solidFill>
              </a:rPr>
              <a:t>                   -&gt;High</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defRPr/>
            </a:pPr>
            <a:r>
              <a:rPr err="1"/>
              <a:t>Storymaps</a:t>
            </a:r>
            <a:endParaRPr/>
          </a:p>
        </p:txBody>
      </p:sp>
      <p:sp>
        <p:nvSpPr>
          <p:cNvPr id="510981"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1C049F-049F-48F3-90A3-FFF94DA42C15}" type="slidenum">
              <a:rPr lang="en-US" altLang="en-US" smtClean="0"/>
              <a:pPr/>
              <a:t>110</a:t>
            </a:fld>
            <a:endParaRPr lang="en-US" altLang="en-US"/>
          </a:p>
        </p:txBody>
      </p:sp>
      <p:pic>
        <p:nvPicPr>
          <p:cNvPr id="510982" name="Picture 2" descr="http://www.agilebuddha.com/wp-content/uploads/2013/02/IMAG01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63" y="1066800"/>
            <a:ext cx="7107237"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4642691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416771" name="Title 3"/>
          <p:cNvSpPr>
            <a:spLocks noGrp="1"/>
          </p:cNvSpPr>
          <p:nvPr>
            <p:ph type="ctrTitle"/>
          </p:nvPr>
        </p:nvSpPr>
        <p:spPr/>
        <p:txBody>
          <a:bodyPr/>
          <a:lstStyle/>
          <a:p>
            <a:r>
              <a:rPr altLang="en-US" sz="4000" dirty="0"/>
              <a:t>Agile Estimations</a:t>
            </a:r>
          </a:p>
        </p:txBody>
      </p:sp>
      <p:sp>
        <p:nvSpPr>
          <p:cNvPr id="2" name="Subtitle 1"/>
          <p:cNvSpPr>
            <a:spLocks noGrp="1"/>
          </p:cNvSpPr>
          <p:nvPr>
            <p:ph type="subTitle" idx="1"/>
          </p:nvPr>
        </p:nvSpPr>
        <p:spPr/>
        <p:txBody>
          <a:bodyPr/>
          <a:lstStyle/>
          <a:p>
            <a:endParaRPr lang="en-US"/>
          </a:p>
        </p:txBody>
      </p:sp>
      <p:sp>
        <p:nvSpPr>
          <p:cNvPr id="41677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C004DF-7DEA-4269-A5E8-7D1C282FA041}" type="slidenum">
              <a:rPr lang="en-US" altLang="en-US" smtClean="0"/>
              <a:pPr/>
              <a:t>111</a:t>
            </a:fld>
            <a:endParaRPr lang="en-US" altLang="en-US"/>
          </a:p>
        </p:txBody>
      </p:sp>
    </p:spTree>
    <p:extLst>
      <p:ext uri="{BB962C8B-B14F-4D97-AF65-F5344CB8AC3E}">
        <p14:creationId xmlns:p14="http://schemas.microsoft.com/office/powerpoint/2010/main" val="8120545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E10BDFFF-7286-4291-A68F-4E15243E3EDA}" type="slidenum">
              <a:rPr lang="en-US" altLang="en-US" smtClean="0"/>
              <a:pPr>
                <a:defRPr/>
              </a:pPr>
              <a:t>112</a:t>
            </a:fld>
            <a:endParaRPr lang="en-US" altLang="en-US"/>
          </a:p>
        </p:txBody>
      </p:sp>
      <p:sp>
        <p:nvSpPr>
          <p:cNvPr id="4" name="Title 3"/>
          <p:cNvSpPr>
            <a:spLocks noGrp="1"/>
          </p:cNvSpPr>
          <p:nvPr>
            <p:ph type="ctrTitle"/>
          </p:nvPr>
        </p:nvSpPr>
        <p:spPr/>
        <p:txBody>
          <a:bodyPr/>
          <a:lstStyle/>
          <a:p>
            <a:r>
              <a:rPr lang="en-US" dirty="0"/>
              <a:t>Videos: Agile Estimation</a:t>
            </a:r>
          </a:p>
        </p:txBody>
      </p:sp>
      <p:sp>
        <p:nvSpPr>
          <p:cNvPr id="5" name="Text Placeholder 4"/>
          <p:cNvSpPr>
            <a:spLocks noGrp="1"/>
          </p:cNvSpPr>
          <p:nvPr>
            <p:ph type="body" sz="quarter" idx="14"/>
          </p:nvPr>
        </p:nvSpPr>
        <p:spPr>
          <a:xfrm>
            <a:off x="564776" y="3048000"/>
            <a:ext cx="8078788" cy="2438400"/>
          </a:xfrm>
        </p:spPr>
        <p:txBody>
          <a:bodyPr/>
          <a:lstStyle/>
          <a:p>
            <a:pPr marL="0" indent="0" algn="ctr">
              <a:buNone/>
            </a:pPr>
            <a:r>
              <a:rPr lang="en-IN" dirty="0"/>
              <a:t>S:\15-Video\B01-For-Agile-Class\Agile Estimation.mp4</a:t>
            </a:r>
            <a:endParaRPr lang="en-US" dirty="0"/>
          </a:p>
        </p:txBody>
      </p:sp>
    </p:spTree>
    <p:extLst>
      <p:ext uri="{BB962C8B-B14F-4D97-AF65-F5344CB8AC3E}">
        <p14:creationId xmlns:p14="http://schemas.microsoft.com/office/powerpoint/2010/main" val="9084770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Relative Sizing</a:t>
            </a:r>
          </a:p>
        </p:txBody>
      </p:sp>
      <p:sp>
        <p:nvSpPr>
          <p:cNvPr id="54276" name="Content Placeholder 4"/>
          <p:cNvSpPr>
            <a:spLocks noGrp="1"/>
          </p:cNvSpPr>
          <p:nvPr>
            <p:ph idx="1"/>
          </p:nvPr>
        </p:nvSpPr>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We know at the start of project not enough detail is available to estimate the size of work. But high level requirements are available in the form of epic or module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Best way to estimate in this situation is relative sizing method</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Based on current understanding of system and modules team picks up smallest size epic and then start comparing that with other modules.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Down the line at the time of release planning features or user stories are identified in epic and finer estimation is possible but again at this level preferred method of estimation is Relative Sizing</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Hours, duration, cost based quantitative estimation makes sense only when you know the task to be done. But even for user story level estimation in release planning neither you have time not it is worth to identify task to do quantitative estimation</a:t>
            </a:r>
          </a:p>
        </p:txBody>
      </p:sp>
      <p:sp>
        <p:nvSpPr>
          <p:cNvPr id="422918"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DCDB107-1D5D-43D3-A62D-B87B90CD17D1}" type="slidenum">
              <a:rPr lang="en-US" altLang="en-US" smtClean="0"/>
              <a:pPr/>
              <a:t>113</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79853305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Story Points</a:t>
            </a:r>
          </a:p>
        </p:txBody>
      </p:sp>
      <p:sp>
        <p:nvSpPr>
          <p:cNvPr id="55300" name="Content Placeholder 4"/>
          <p:cNvSpPr>
            <a:spLocks noGrp="1"/>
          </p:cNvSpPr>
          <p:nvPr>
            <p:ph idx="1"/>
          </p:nvPr>
        </p:nvSpPr>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User story is the functionality of the system which has value in the eyes of customer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Count of user stories is called story points this is used to size user stories.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Because all stories are not same in efforts, complexity and risk therefore different methods are used to normalize this factor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Size is function of relative efforts, complexity and risk not of duration or IEH etc. Therefore when estimating size take away duration, number of people etc from your mind.</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Some story point estimation methods are</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T-shirt size – Story Point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Fibonacci Series – Story Point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Fruit size – Story Point Estimation</a:t>
            </a:r>
          </a:p>
        </p:txBody>
      </p:sp>
      <p:sp>
        <p:nvSpPr>
          <p:cNvPr id="424966"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67FB50-C227-4EE3-9CCF-4B8650046D98}" type="slidenum">
              <a:rPr lang="en-US" altLang="en-US" smtClean="0"/>
              <a:pPr/>
              <a:t>114</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89916101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Story Points</a:t>
            </a:r>
          </a:p>
        </p:txBody>
      </p:sp>
      <p:sp>
        <p:nvSpPr>
          <p:cNvPr id="3" name="Content Placeholder 2"/>
          <p:cNvSpPr>
            <a:spLocks noGrp="1"/>
          </p:cNvSpPr>
          <p:nvPr>
            <p:ph idx="1"/>
          </p:nvPr>
        </p:nvSpPr>
        <p:spPr/>
        <p:txBody>
          <a:bodyPr>
            <a:normAutofit fontScale="85000" lnSpcReduction="20000"/>
          </a:bodyPr>
          <a:lstStyle/>
          <a:p>
            <a:pPr>
              <a:buFont typeface="Arial" charset="0"/>
              <a:buChar char="•"/>
              <a:defRPr/>
            </a:pPr>
            <a:r>
              <a:rPr lang="en-US" dirty="0"/>
              <a:t>Let us say our </a:t>
            </a:r>
            <a:r>
              <a:rPr lang="en-US" b="1" dirty="0"/>
              <a:t>product back log </a:t>
            </a:r>
            <a:r>
              <a:rPr lang="en-US" dirty="0"/>
              <a:t>has</a:t>
            </a:r>
          </a:p>
          <a:p>
            <a:pPr lvl="1">
              <a:buFont typeface="Arial" panose="020B0604020202020204" pitchFamily="34" charset="0"/>
              <a:buNone/>
              <a:defRPr/>
            </a:pPr>
            <a:r>
              <a:rPr lang="en-US" dirty="0"/>
              <a:t> 8 x bananas (5 points each) = 40 story points</a:t>
            </a:r>
          </a:p>
          <a:p>
            <a:pPr lvl="1">
              <a:buFont typeface="Arial" panose="020B0604020202020204" pitchFamily="34" charset="0"/>
              <a:buNone/>
              <a:defRPr/>
            </a:pPr>
            <a:r>
              <a:rPr lang="en-US" dirty="0"/>
              <a:t>10 x pineapple (20 points each) = 200 story points</a:t>
            </a:r>
          </a:p>
          <a:p>
            <a:pPr lvl="1">
              <a:buFont typeface="Arial" panose="020B0604020202020204" pitchFamily="34" charset="0"/>
              <a:buNone/>
              <a:defRPr/>
            </a:pPr>
            <a:r>
              <a:rPr lang="en-US" dirty="0"/>
              <a:t>6 x oranges (8 points each) = 48 story points</a:t>
            </a:r>
          </a:p>
          <a:p>
            <a:pPr lvl="1">
              <a:buFont typeface="Arial" panose="020B0604020202020204" pitchFamily="34" charset="0"/>
              <a:buNone/>
              <a:defRPr/>
            </a:pPr>
            <a:r>
              <a:rPr lang="en-US" dirty="0"/>
              <a:t>30 x bunches of grapes (2 points each) = 60 story points</a:t>
            </a:r>
          </a:p>
          <a:p>
            <a:pPr>
              <a:buFont typeface="Arial" charset="0"/>
              <a:buChar char="•"/>
              <a:defRPr/>
            </a:pPr>
            <a:r>
              <a:rPr lang="en-US" b="1" dirty="0"/>
              <a:t>Total story points </a:t>
            </a:r>
            <a:r>
              <a:rPr lang="en-US" dirty="0"/>
              <a:t>in product backlog is 40+200+48+60 = 348</a:t>
            </a:r>
          </a:p>
          <a:p>
            <a:pPr>
              <a:buFont typeface="Arial" charset="0"/>
              <a:buChar char="•"/>
              <a:defRPr/>
            </a:pPr>
            <a:r>
              <a:rPr lang="en-US" dirty="0"/>
              <a:t>Les us assume that based on guess or some previous release teams knows that their velocity is 30 story points</a:t>
            </a:r>
          </a:p>
          <a:p>
            <a:pPr>
              <a:buFont typeface="Arial" charset="0"/>
              <a:buChar char="•"/>
              <a:defRPr/>
            </a:pPr>
            <a:r>
              <a:rPr lang="en-US" dirty="0"/>
              <a:t>Total iterations required = 348 / 30 = </a:t>
            </a:r>
            <a:r>
              <a:rPr lang="en-US" b="1" dirty="0"/>
              <a:t>11 iterations</a:t>
            </a:r>
          </a:p>
          <a:p>
            <a:pPr>
              <a:buFont typeface="Arial" charset="0"/>
              <a:buChar char="•"/>
              <a:defRPr/>
            </a:pPr>
            <a:r>
              <a:rPr lang="en-US" dirty="0"/>
              <a:t>If iteration is of 2 weeks then </a:t>
            </a:r>
            <a:r>
              <a:rPr lang="en-US" b="1" dirty="0"/>
              <a:t>22 weeks </a:t>
            </a:r>
            <a:r>
              <a:rPr lang="en-US" dirty="0"/>
              <a:t>required to finish the work in product backlog</a:t>
            </a:r>
          </a:p>
        </p:txBody>
      </p:sp>
      <p:sp>
        <p:nvSpPr>
          <p:cNvPr id="42701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56BC474-2C35-4BC1-B468-988709F7A8C3}" type="slidenum">
              <a:rPr lang="en-US" altLang="en-US" smtClean="0"/>
              <a:pPr/>
              <a:t>115</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1727997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Wideband Delphi</a:t>
            </a:r>
          </a:p>
        </p:txBody>
      </p:sp>
      <p:sp>
        <p:nvSpPr>
          <p:cNvPr id="429063"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E5474C6-2A35-4DBF-B03B-B4A6D238AC5E}" type="slidenum">
              <a:rPr lang="en-US" altLang="en-US" smtClean="0"/>
              <a:pPr/>
              <a:t>116</a:t>
            </a:fld>
            <a:endParaRPr lang="en-US" altLang="en-US"/>
          </a:p>
        </p:txBody>
      </p:sp>
      <p:sp>
        <p:nvSpPr>
          <p:cNvPr id="56324" name="Content Placeholder 4"/>
          <p:cNvSpPr>
            <a:spLocks noGrp="1"/>
          </p:cNvSpPr>
          <p:nvPr>
            <p:ph idx="4294967295"/>
          </p:nvPr>
        </p:nvSpPr>
        <p:spPr>
          <a:xfrm>
            <a:off x="0" y="990600"/>
            <a:ext cx="8382000" cy="1371600"/>
          </a:xfrm>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Wideband Delphi is consensus based estimation method. A moderator facilitates the session.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Delphi technique keep names anonymous and helps avoiding biases and politics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graphicFrame>
        <p:nvGraphicFramePr>
          <p:cNvPr id="9" name="Diagram 8"/>
          <p:cNvGraphicFramePr/>
          <p:nvPr/>
        </p:nvGraphicFramePr>
        <p:xfrm>
          <a:off x="533400" y="2362200"/>
          <a:ext cx="83820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59176828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Planning Poker</a:t>
            </a:r>
          </a:p>
        </p:txBody>
      </p:sp>
      <p:sp>
        <p:nvSpPr>
          <p:cNvPr id="58372" name="Content Placeholder 4"/>
          <p:cNvSpPr>
            <a:spLocks noGrp="1"/>
          </p:cNvSpPr>
          <p:nvPr>
            <p:ph idx="1"/>
          </p:nvPr>
        </p:nvSpPr>
        <p:spPr/>
        <p:txBody>
          <a:bodyPr>
            <a:normAutofit fontScale="47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Planning poker is widely used estimation technique in agile projects. This is a variation of Wideband Delphi.</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Logistic Required for Planning Poker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As many set of deck cards as many estimators in the room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All the team members with a deck of cards inside the room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coordinator with laptop</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facilitator</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owner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Planner Poker Process</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Facilitator projects the product backlog on wall using a projector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He reads loudly a user story at a time so that everybody in the room understand what they need to estimate</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Estimator estimates it silently and shows the card only to the coordinator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Coordinator documents all the estimates provided by all estimator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If there is difference between estimates then estimators who provided two extreme estimates need to talk the basis of estimates. </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After a short discussion. Next round of estimation starts the same way as before and coordinator document the estimate provided by estimator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Keep repeating steps 3,4,5,6 till estimates provided by estimators are not converged</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Read next user story</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31110"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3958899-F70B-4721-9314-175E7D93BE20}" type="slidenum">
              <a:rPr lang="en-US" altLang="en-US" smtClean="0"/>
              <a:pPr/>
              <a:t>117</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57811566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Affinity Estimation</a:t>
            </a:r>
          </a:p>
        </p:txBody>
      </p:sp>
      <p:sp>
        <p:nvSpPr>
          <p:cNvPr id="59396" name="Content Placeholder 4"/>
          <p:cNvSpPr>
            <a:spLocks noGrp="1"/>
          </p:cNvSpPr>
          <p:nvPr>
            <p:ph idx="1"/>
          </p:nvPr>
        </p:nvSpPr>
        <p:spPr/>
        <p:txBody>
          <a:bodyPr>
            <a:normAutofit fontScale="77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If product backlog has more than 20 items then implementing planning poker method of estimation is too much time consuming. In that case affinity estimation technique is most suitable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This helps in providing coarse estimates and good enough for release planning but for iteration planning you should use Planning Poker.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Logistics for Affinity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As may set of cards with printed user story. A story on a card.</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wide magnetic board with magnetic balls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All the team members inside the room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coordinator with laptop</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facilitator</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owner</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33158"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10AC8E3-284F-4430-9592-355E3CF08883}" type="slidenum">
              <a:rPr lang="en-US" altLang="en-US" smtClean="0"/>
              <a:pPr/>
              <a:t>118</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64031874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Affinity Estimation</a:t>
            </a:r>
          </a:p>
        </p:txBody>
      </p:sp>
      <p:sp>
        <p:nvSpPr>
          <p:cNvPr id="435205"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8BA3AFB-A894-466C-BDD2-9CAFDA02FE22}" type="slidenum">
              <a:rPr lang="en-US" altLang="en-US" smtClean="0"/>
              <a:pPr/>
              <a:t>119</a:t>
            </a:fld>
            <a:endParaRPr lang="en-US" altLang="en-US"/>
          </a:p>
        </p:txBody>
      </p:sp>
      <p:graphicFrame>
        <p:nvGraphicFramePr>
          <p:cNvPr id="6" name="Content Placeholder 5"/>
          <p:cNvGraphicFramePr>
            <a:graphicFrameLocks noGrp="1"/>
          </p:cNvGraphicFramePr>
          <p:nvPr>
            <p:ph idx="4294967295"/>
            <p:extLst/>
          </p:nvPr>
        </p:nvGraphicFramePr>
        <p:xfrm>
          <a:off x="609600" y="9906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277262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dirty="0">
                <a:solidFill>
                  <a:srgbClr val="000000"/>
                </a:solidFill>
              </a:rPr>
              <a:t>Which SDLC is the best?</a:t>
            </a:r>
            <a:endParaRPr dirty="0"/>
          </a:p>
        </p:txBody>
      </p:sp>
      <p:sp>
        <p:nvSpPr>
          <p:cNvPr id="140296"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4061EF9-4DF1-4CFD-980A-BD520F631FD8}" type="slidenum">
              <a:rPr lang="en-US" altLang="en-US" smtClean="0"/>
              <a:pPr/>
              <a:t>12</a:t>
            </a:fld>
            <a:endParaRPr lang="en-US" altLang="en-US"/>
          </a:p>
        </p:txBody>
      </p:sp>
      <p:pic>
        <p:nvPicPr>
          <p:cNvPr id="140292" name="Picture 2" descr="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03313"/>
            <a:ext cx="624840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loud Callout 7"/>
          <p:cNvSpPr/>
          <p:nvPr/>
        </p:nvSpPr>
        <p:spPr>
          <a:xfrm>
            <a:off x="7467600" y="1295400"/>
            <a:ext cx="1600200" cy="1143000"/>
          </a:xfrm>
          <a:prstGeom prst="cloudCallout">
            <a:avLst>
              <a:gd name="adj1" fmla="val -80862"/>
              <a:gd name="adj2" fmla="val 4518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Nothing works here</a:t>
            </a:r>
          </a:p>
        </p:txBody>
      </p:sp>
      <p:sp>
        <p:nvSpPr>
          <p:cNvPr id="9" name="Rounded Rectangular Callout 8"/>
          <p:cNvSpPr/>
          <p:nvPr/>
        </p:nvSpPr>
        <p:spPr>
          <a:xfrm>
            <a:off x="1371600" y="4191000"/>
            <a:ext cx="1143000" cy="381000"/>
          </a:xfrm>
          <a:prstGeom prst="wedgeRoundRectCallout">
            <a:avLst>
              <a:gd name="adj1" fmla="val 106629"/>
              <a:gd name="adj2" fmla="val 205783"/>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11" name="Wave 10"/>
          <p:cNvSpPr/>
          <p:nvPr/>
        </p:nvSpPr>
        <p:spPr>
          <a:xfrm rot="17582875">
            <a:off x="-312737" y="1889125"/>
            <a:ext cx="2743200" cy="838200"/>
          </a:xfrm>
          <a:prstGeom prst="wav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Ralph Stacey's complexity matrix </a:t>
            </a:r>
            <a:endParaRPr lang="en-US" dirty="0">
              <a:solidFill>
                <a:schemeClr val="tx1"/>
              </a:solidFill>
            </a:endParaRP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pPr>
              <a:defRPr/>
            </a:pPr>
            <a:r>
              <a:rPr/>
              <a:t>Affinity Estimation</a:t>
            </a:r>
          </a:p>
        </p:txBody>
      </p:sp>
      <p:sp>
        <p:nvSpPr>
          <p:cNvPr id="437255"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8A47477-0A21-4621-B9DE-A5D286878B0F}" type="slidenum">
              <a:rPr lang="en-US" altLang="en-US" smtClean="0"/>
              <a:pPr/>
              <a:t>120</a:t>
            </a:fld>
            <a:endParaRPr lang="en-US" altLang="en-US"/>
          </a:p>
        </p:txBody>
      </p:sp>
      <p:sp>
        <p:nvSpPr>
          <p:cNvPr id="437252" name="AutoShape 2" descr="data:image/jpeg;base64,/9j/4AAQSkZJRgABAQAAAQABAAD/2wCEAAkGBhQSERIUExMVFRIVFhIWFRUVFRIQFhYSGBUVFRcYFxUXHCYgFxkjGRYXHy8gIycpLC0sFh4xNTAqNyYrLCkBCQoKDgwOGg4PGjUkHSQwLzUuLDU1NSwsLCkwLi0pKTI0KTU1NTUsKSw0NS8sLik0LCwpKSosLDQsKSkpKSwpKv/AABEIAKkBKgMBIgACEQEDEQH/xAAbAAACAgMBAAAAAAAAAAAAAAAABQQGAgMHAf/EAFcQAAIBAwAFAg0OCggGAwEAAAECAwAEEQUGEiExE1MHFRZBUVRxgZGSs9HTFBciMjQ1UmFzdJOUodIIIyQzcoKxsrTUJTZDg6OkwcNCRGJkosRj4fAm/8QAGwEBAAIDAQEAAAAAAAAAAAAAAAMEAQIFBgf/xAApEQEAAQIFBAAGAwAAAAAAAAAAAQIRAwQTFVISITGhBTRBcbHBMnKB/9oADAMBAAIRAxEAPwDuNFFFAUUh0sokureJxlDyzEZYAkIMZwd/GpfU1b80PGfz0DOilnU1b80PGfz0dTVvzQ8Z/PQM6KQ6Cwk91EuQiyrsjJOAbeAkDJ3DJJ75rbrbOVtZMEjK4yCQd5A4jeONA5opZ1NW/NDxn89HU1b80PGfz0DOilnU1b80PGfz0vmtUt7u3Ea7IeO4DAMxBw0BGQTjdk+E0FjooFFAUUh0hGst5DE4ynJXLbOWA2g1uASAd5AZvCal9TVvzQ8Z/PQM6KWdTVvzQ8Z/PR1NW/NDxn89AzopJoHCS3US7kSYBRknAMEDYGTuGWJ75p3QFFFFAUUj1ok9jGhzh5rZWwSMqZ48jI6xG7v1IGrVvzQ8Z/PQNKKWdTVvzQ8Z/PR1NW/NDxn89AzoqvQQrBe7EY2VaFSRliNoSMM4J44NWGgKKKKAoopRrXclLS4IJB5GbBBIIPJtggjgaBvRSvqat+aHjP5696mrfmh4z+egZ0Us6mrfmh4z+eoF7Yx281qY12duSRWwzbxyMjYIJwd4B71BYqK8Br2gKKKKBBd+77b9Gf8AdWnzHdSG793236M/7q0+Zcgjs90faKCuDXdCgcRPsbbRszGNAsiYEili2yGVyV3kBijYJABNkpUdV7bAAiCjAXCl0BQKqbLBSNpSqICpyCEXOcDDWgr+ivdl58pH/DW9e66e5n737wrzRXuy8+Uj/hrevddPcz9794UD+leldOiCSJGQkSHG1lUUHaVQNpiAWO1kLnJCnGTuLSod7oiKVlZ1yV4b2XIyGwwBAdcgHZbIyOFBMpBpv3ZafoXP7YKf0g037stP0Ln9sFA+Fe14K9oETe+MXyF1+/a09pE3vjF8hdfv2tPaBHZ62RySpEEcM0l1GchcKYDjJ38HGCuOtxxg08qDDoSFH5RY1D5ztDOc5kP+7J4xqdQItD+6r35Zf4a2p7SLQ/uq9+WX+Gtqe0BRRRQINaONv84tfLx0+FIdaONv84tfLx0+FBpW7BlaPByqI+d2MMzqB3fYHw1vqLJo1GlWUg8oowCHdQRkkBlBAYZJ4g8alUCC698U+b/7hp/SC698U+b/AO4af0BRRRQFItdfcVx8jN5Nqe0i119xXHyM3k2oHgpPf6zpFM0JRy4j5Xds4MI3F8k9Z8JjjlgeGSHAqDd6ChlLF4wWbi2WDe0MeNoHIGySMDdvJ476CfSPWP8AO2Xyz/w81N7a3EahVzgcNpmkPHO9mJJ49c0o1j/O2Xyz/wAPNQO14Cva8XgK9oCjNINc7po4AVYggynczpnYtp5ACUZWxtIucEcONQOk0/bH23383VXMZvCy9tSbXbRTM+EjTd6sN1BLJtcmomBKpJLgsoxkIpPW44rP1wbPnJPq936KoEugJWGGnyPjN/8AzlaOpE84v+f/AJyq27ZXl6lnTqNvXBsuck+r3foqPXBs+ck+r3foqU9SB5xf8/8AzlHUiecX/P8A85Tdsry9SadRpq7dCW4upU2th5EKlkeMkCCFSdlwDjaUjh1q365KTbPgE7s4ALHcQdwG89wUsi0BKows+B8Rv/5yiTQ02Dm4yMdm/wD5ym7ZXl6k06k9tf7McZJPq936KvPXBs+ck+r3foqjataGjlgDsMksx3lnIBwcbTEkgZ65NNepmH4I8FdNoh+uDZ85J9Xu/RVEfTUd1d25h22VEn2iYpogNow4GZEAJOydw7FN+pmH4I8FSbTRCR+1AFBNFe0tv9YreCaCCWVUmnJEKHOXI47wMDiOOK2aQ0pyRRRG8juWCqnJg7lLEkyOoxj4+vQJ9K36W95HLJtCMRXClljklwzNblQRGpIyEbfw3Vn64Nnzkn1e79FW67maT21nOf1rP09Qul47Sn8Nl6eg3+uDZ85J9Xu/RUeuBZ85J9Xu/RVlo/REEybQQrvdSrBdoMjtGwOySPbKeBNab2wijkWNYHldlZsJyIwqlASTI69dxwz16Dbq5cCSa6lXa2HlBUsjxkgQQJnZcA42lYcOtVipJa3bxjC2c/jWfp639Npe1J/Gs/T0DSoVtpqGSaWBJUaaIKZIwcsgYZGR/wDuNbNH3wmjVwCA2dzYyCCVIOCRnIPAmuYaLX1LrZcpn2N5bbag/CCoxGf7p6C762vsiJyCVSa3dtlWchVmRmOyoJOACdw61Y9X9mP7ST6vd+ip7c2wcYPClx1ai+CPBQQ/XBs+ck+r3foqPXBs+ck+r3foqmdTMPwR4KOpmH4I8FAss9KJc3oki2yghClmjliG1tk4HKKM7uxVqqHZ6MSP2oxUygKM1qumIRyOIViO7g1TNG2c0sYYTsN5X2T3rH2JK5JF0oJOM7gONQY+Yw8vT14k2hmImfC8ZpJrjGWs5woyTFKABvJJRgAB2c0s6TT9sfbffzdeHQsx43H23/8AOVT3bK8vUttOpNbX6zG4ySA/N7v0VeeuDZc5J9Xu/RUqbVInjIv+f/nK86kDzi/5/wDnKbtleXqTTqNvXBsuck+r3foqi3Wn4bqa1EJdtiR2YmKeMBeRkX20iAcWAx8dQ+pA84v+f/nK2Q6tOntZgO4b8f8AuU3bK8vUmnUui8K9qqauySC6eN5CwUSj205U4WzdTsyySYI5ZxuIyMbqtddCiuK6Yrp8S0nsrWvnuf6x/B3VMTS7Xz3P9Y/g7qmJrzvx3zh/7+k+F9XlRYdKROWCuMqcHivXK7idzDaUjIyMgipdV6TU5G5UO5Kybe7YQDLLKu0V9q0n40+ywM4Gc7zXn6Ipm/VNk0nMl/GoyXUD2JztA7mYKDu6xYgZ7NZRXaMAVdSDs4wR/wAQDL4QQR3aQHUlOULiVgCWIUKoChpRNsjG7AZR1s4zvxgDZovUyOCRX22coQV2t+/ZkGd5O/8AGNjZAwN3ZJ3mnCt/Lv8AZjusFYy+1PcNZVjL7U9w1Ay06l+5V7v+gp5tVW9WZdmyB7B/0WvdXNXrZrS2ZraAsYICSYoiSTGpJJK7zmvpKkse1QDS3qZte1YPoYvu0tuLGKC8tuSijj247gNsIkeRtW5GdkDNBSuib7/aC+UHlUq93jfl1r3J/wBwVRteVE2suhot42EM2R8TSuB4Yftq+af0GZtkqzo652WR3iYZGD7JCDj4qB3mgmqN1JXPbV19Yufv16mqdxnfdXX1i5+/QPdV29jL8vefxU1eI39ID5vL5SGpmhNGiCPZ38WJLFmJZmLMSzEkksSck9eoGntAGZg6PIjgFQ0cksR2SQSDsMMjKjj2KB/mjNUbqTue2rr6xc/frKPVO4zvubrHzi5+/QPdUm/EfrzeVeqF0Tm9S6a0Ne5wpY27ngApbBJ/Vnc/q10rQ+jxDGEGcDsksck5JJJJJJJOTVa6Lmq5vtGTKgzLFiaLslkztAfGULgfGRQOdb5ytncY3Hkphu3f2bVvGrVr2vF4i+aqhq9p06U0IrA5m5J4ZMn+3VNkknG7ayrfrUxfXqUHHqJu9Kv3aB91M2va8XiL5qgWkCQ3zpGiorQwMVUbI2uUnGcDr4x4KXdX0vaT/Sr92pGhrmS4ujO8XJDk40AL7ZJVpGJPsRj24oLXRRRQab383J+i37DVc1b/ADA/Sk/farHe/m5P0W/Yarmrf5gfpSfvtXE+N/Lx/aPxKXC8mlYvMAVBIBbOyOzgZOO9WVRL+yZzGyPsNGxIOyHBBUqQQSOzxryUWme6w3+qVxnaXGSPbDiudod0YOexiveXX4S9Y8RwPA9/B8FVpdSQgJEm24JKcoq7IYtbkk7j1rcAgAD2TAADABojUVIjEzvtMnJkjHsNtVQblO4LmNSAAMY7mJ+jCtfq9MXlaKKKKrslehvd83995HRtWmqtob3fN/feR0bVpr3+T+Xo+0fhUq8yrmvSk24ABJPqjAAJJ/I7rgBxrLpxDzg+3zU6u7JJQFkRXUEEBgGAI4EZ4HefDUbpBb8xH4oqHO5CnN9PVNrM019Jd04h5wfb5qOnEPOD7fNW6W3sFJVhbKw4gmJSO6Caw2dH9m18aLz1Q2PD5y31ZYdOIecH2+ajpxDzg+3zVuhtrFyFUWzMeAUxsT3ADUvpBb8xH4opseHzk1ZLunEPOD7fNWMmmIcH8YOB7PmqDqZpax0lHM8NsFEUrRHbRMkgAhhjrEGmulrC3gieT1PGxVSQuAuT1hnBxv6+DTY8PnJqyjavQn1FskEEEggjBBAGQQeBpXZayXVvFFD6kR+Sjjj2hcOu1sKFzjkN2ccKf20c8a7EdtbImSdlZ5FGSck4FtxJOa9K3J/5e3+sS/y1d9CSdW912iv1hvQVss7ye6uIZJIViWNZRukaUkuY+zGoAGweueNOLGctK8UsSI6rE42JDKCrmVRvaNCCDEet1xTRIFHAUHK7qUtrfAD/AGdoQvcMcrftc103Sc+xGSOtXM9AqJ9bL99xW3t1RT2GKwKe/wCykFdK0vEWiYDsUCnV7V22a0tma2gLGGEkmKIkkxqSSSu85ph1MWnatv8AQxfdqsWWtNxbxRQmzDcnHGm0JyAdlQucGH4q3dXVx2j/AI59FQTLy0it7y35GKOPbiuQ2wiR5w9sRnZAzjf4azs7GK4urkyxRyFVgVdtEkwMSE42gccaXQX013cQu8AiWNZR+cMhJcxHhsLgDYPX69bLjSE1pPMyQCVZBH/aGMgqGHDk2zx7NA/6mLTtW3+hi+7S7WPQFslpcutvCrLBOyssUakMI2IIIXIII40v6urjtH/HPoq03us1xcxSw+pAnKxyR7RnJC7alc4EW/GaC6Wsu0ue7W6o9iuEFSKDj+o7HRunb3RrAchdEzwYyAu5pAoGMe02lPxxCusGxT4Irl2nj/8A1+j/AIrVvJ3ldZoI/qBPgitkcKrwwKg6xXRjtp2BIIilII3EEIxBB7Oa1Q6vxFVJM2SB/wAzd9j5SgbZr3NK+p2LszfWbr0lRI4hBeIiGTZeF2IeWaUbSyRgEcoxwcMeHZoHN7+bk/Rb9hqq6Dv0jhCu2y205wQQcFiQeHAgg9+reRmlyav22MCCLA3YCKAPiwOFU85lKc1RFFU273bU1dM3QOnEPOD7fNR04h5wfb5qYnQNvzEfiilMU1m6qy2rsrAMrC1mwVIyCPYcCK5mx4fOUmrLb04h5wfb5qOnEPOD7fNWH5L2nJ9Um+5Wy2js3cR+p9liGYCS3eIEKVBwWUDPshu+Omx4fOTVl504h5wfb5qOnEPOD7fNTHqft+Yj8UUdT9vzEfiimx4fOTVkk0DIGvZGG9W5fBwQDiLRwOM8d4I7xq11FtdFQxsWjiRWIwWVQDjOcZ7GQPBUqu3hYcYdEUR9IsimbzcVhM2FPcrOsJlyp7lSMFGrcStE7FVJM93vIB/5iWmvqVPgL4oqnerry22o4oonQySuC3KBvxkjSYODjdtY71edVGkO14PDLQO9ZI1RIWCqCLiDeABxbFOYzlR3qpgvLu6MayxxIiyI5K8oSdk5AGTgVbLpykLkcVRyO6FJFBzD8HZfyS8PWN0cHs/i084q965n8mfvfvCqb+DuP6LkPZupj/hw10XSej1mjZGAKkEEEAgg9Yg8aCVmjNUiTobREk7K+AVh62kXwR4BQPgf6Rk+b23lLunhpJoDVqO2zsKATjJAAJxnGcceJ8NO6DkvQ6/rDpvunygro2lL1xJDFGUDSF8l1aQBVUt7VWXfnHXrlxmOjtbCOEOkFXsnLOMDv8tGe4HroWlrtI722aR1RMTDadlQZKDAyTjNBNOj7jnLb6tJ6evOl1xzlt9Wk9PW7qkte2YPpovvUdUlr2zB9NF96g80JccpGSwTbV5kbYXZBMcrx5AJJGdjOMnjWm6unaZooo4m2EjdjI7p7dpVAAVG5s+GtOqcgZJGUgqZ7sggggg3MxBBHEV7o1/y25yf7G18pdUGz1PcczbfSy+irCc3EaM/I22FVm3Sy9YZ5r4qd8oOyPDUXSsg5CbePzcnX/6TQbbK4EkasNwZVOOxkA1vpXq17mi/QT90VOvZ9iN3xnZVmx2cAnH2UHKdEty2t10yb1ht9lz1gwjiQ4/WbHeNdcrk/QBsuUhvL+Ri1xczsrk8MLhycdktIe8BXTLvTEMR2ZJokbGcPIiHG8ZwxG7cfBQRtZrcvbTKvtmjkUd0qQPtNJxr6qAKbS6yAAcC1I3D5anLax2h43MH00X3qjnSNiT7ot8/KxfeoF3riJ2pdeC29PWVjpI3V0koikjRInT8ZyWSzOjbgjtuwp44p/0qj+CK3Q2irwFBurlPQzna10xpbR8jFsv6pjLcSGIJ75WWPxTXVq5VI4i1vXd7os8Z4ZIQnPx7ocUHTNIPhCaiare4rT5vb+SSp13FtKRVNGhr2MLHFdSrGiqqLs2zYVQABkxZOABxoLxSHTTYu7T9G4/2aS+oNI9uS/R2voanaK0NOZUkuJnlKBgu0IlA2tnO5EXf7EcaC0ivaBRQFFFFAVi7YBNZVruPanuUCa1aecO6PAqiSZAGgkkOI5GjyWE65zs54DjW71Bc87b/AFaX+ZpdoDT9tFE6S3EMbie6yryxowzcSEZVmyMgg9+mXVbZ9t2308P3qCPcSTwGJneFkaREIWCSM4Y4yGMzAY7hqZrDdiOzuZDwSCZzjsLGzf6Uo0/p63mWFIriGR+XgOyksbtgNknCkncKx6I8xXQ98QcH1O695hskd8Ejv0CPoBWexohGznlJp37mCI8f4ee/XR6p3Qgi2dDWIxj2Dnse2lkbPfzmrjQFV4Wkc95MJY1kCQwbIcBgC0lzkgHhnZHgFWDNVPSF/La3MkqwGVZI4l3NsEFHmb4JyCJB4DQOupm17Wh+jTzVH0jq5bCGUi3iBCOQQigg7J3g4pP1ezdov9KPuVjLrlNKrILMgsrLkzDAyCOslBTNcp9vS2rjHieTyf7xK6xpLRCzDDCuT64wFNLauqeKlAe6JUFdmZsDNBWOoOH4Ir1NRYQc7IqRo2BrjlnaaZcTSoAjhVCqcAAYqb0j/wC4uPpP/qglWVkI12RwpTpzVOK5OXRWI4FlViB8RIo0namBUkWeY/jrdSGcMpV5kRgQR2GNS9PaRaK1mkU4dYpWU4BwwRiDg8d4FBXPWyt+aj8RPNW2Dob26kHko/ETzU+6Uydtz+LZ+go6USdtz+LZ+goJ9tAEUAdaqj0X9Mi30TdHLBpFEK7O47Uhwd/WGztU4tJnjumhaV5VMUbjbEIIJeRTjk0XdhV454VTPwhJlGigpPsnniCjrnAcnHeoLB0KtCepdFWqFNh2TlZBnJLudrJ+PZ2fBTHRD7V3dZ6yWw+2c/61O0HGVtbcEEEQxAg7iCEUEGq9pH1VBPLJAI2EgjBDq5wUL7wVcfD7HWoLfs0r1pH5Fd/N7jyT1XOqHSPNW/iy+krC40hf3EckLpAqyI6FgkpIDqVJGZOODQXOxk2kBNSKj2EeygFSKArk3RY/J9LaEu19tyvIv2THtpuH6ssg79dZrk3R4XZbRUp3RpdeybsZ5Nh9iN4KDrNGKKKDXNKFGTSjR95dSxRygW4EiI4GZTgMobGcb+NTtL/mm7lQ9Wr2P1Ha/jE/MQf8S82vx0G78r/7f/FrXHpGZJ0imEWHSVgUL5BRohghh1xJ9lMPV0fOJ4y+ekmlLhWvbXZZT+Luc4IP/FbdigsVFeCvaArxhur2tc5wp7lBVtJW9mzttyptAkEZJwRuI3dcGonS+x51f/LzVYdV3zCxPP3f8RLTegqei4LRXUJKm0xwoyRk9gZ4moXRo3aEvMf/AADveqIc1YNaHxHCR2xB+9WOtWhlvLC4gfhJE2MbyHA2kIHXIcKe9Qauh771aP8Amtv5Na264S4tZR1mXZPcJAP7aqvQI040+i1RzlreR4evnk8K6Z7gYqPiUVbNa7RpLd1XBbG7JIGQc7yAccOwaDd1MWnatv8AQxfdrw6r2natv9DD92kEmvNwpx6iH059DWHV7P2kPpz6GgY2ujoo72WOOJEUw2zbKIqDa5S6BOFAGcAb/iFPhZIP+EVXdBXMk9w88kYjzHDGFDmQ+waZiSSi4/Ojdv4VaaDkvRMH9O6C+UHlUrq0o9ie5XKeiecad0ETuHKDedw/PJ5xXWetQU/R2s0VoJY5llDGaVgVikkBVmyCCoNSvXEtexP9Xm+7U27e0LEPLCGBwQZIwQewQTurRiy56D6SPz0C/SWtMV0iRxLMW5a3b2UUiAKk0bsSzAAexU0x1riJsZgASTFKAACSSUYAADia32QtSwEckTMeAV0YnG/gDTWWEMMHhQIjr7ZjcZGB+QufR1564FlzrfQXPo6lvqzETnZHgrHqXh+CPBQLrHSaXN6ZIixQQxrtGOWMbW3IcDbUZ3EcOzVO6Ox/G6I+dH9sNdPs9FpF7UYrmHR5cLJolmOFW5YkncAAYiST1twPgoOt1iYwetWQooMOSHYFL5tN2yMytIgZThhxIPHBxwO+mEp3GlOq75Scntib9ooNvVNbc8v2+as4tYrdmCiZcsQAN4yxOABnrk7qY0o1nfECkc/Z/wATDQN65j+ELEDooEjetxCQewSsgP2GulQHKjuVzj8IFf6JPxTw5/8AMf60F/0POXt4XY5Zo42J7JKAn7TUyl+r/uS2+Rh8mtMKDXPFtAiqtc9D2B2JMab/APoXzVbaKCm+ttb82nir5qaaG1TitzlEVT8SqP2U+ooCiiigKwmXKkVnRQUuRb6AssDRcmXkcB4i5Bd2cjaEgyMsetWHTHSnwoPoH9LV2KivNgdigpsUd7OyC4aPYV0fCRFCSpyPZFzuz8VXGNcAVkFFe0HH+hFGLPS+mLHBHshKnHHJq5A8Kzx+CuvsueNco1W/rbpT5sP2WddYoKx6gilvmWSKNwsGQHRXAJk4jaBxwpp1M2vasH0MX3aSaWuZba5aZIlkBj2CGkMWPZbQIIRs/ZUX1wJ+1I/rR9BQONOau2wtrgi2gBEMpBEMQIIRsEexploecvEhPXA/ZVQutcZ5o5IvU0S8ojptG5Y42lK5xyG/jVt0GmIVGQcADd8VBzXo4ts3WhHbci3TbTHcB7O3O89bcCe8a6rcthSfirlX4RI/JLL50PJtXVZ1ypHdoFOq8atAWKgkzXZO4dtTU39TJ8FfAKpaX17bAxxxxOm3KwLcoDh5HkwcHG7ax3q96p9IdrweGWgdaxqENoQoB9UDgAOME4p2jbhVMjuLu6eETRxIkcnKew2ySdh0A3nA9vnvVa7o4j8FBDj1liYBlWdlYAhhbXRBB3gg8nvBFZdUMfwLj6rd+jrzVb3FafN7fySU0xQQLbTkbuEAkViGIDwzwggYzgyIAeI3ZqmdHXQ3L6JkfftW7xzLjG8Z5Ns/EFkJ/VqzabbF1Z4/+cf+KVA6KnvPffIn95aBjqVps3dha3B9tJEhfds/jANl8DsbQbFO6p/Qi95rH5NvKPVvJoPJBkGqbNHewM4t2j2Gdnw8Rcgtx3hxu71PLfTzSIrpazsjAMpzaDKkZBwZwRu7IrPppJ2nP41n6egrvTHSnwoPoH9LWaLfT7KTtFyYeNyEiKEmN1kA2jIcDKjrVYIdL5kSN4JIi+1slzbkEqMkfi5GOcfFTMKKDGFcKBVN6MtrymhrwfBET+JLGx+wGrrVT6K3vPffJH95aCV0PLzldF2D5J/J4VJPwkQI32qasVVDoSe89j8mfKPVvoMJZ1UZZgo7JIUeE1o6aw87H46eelum8NcWaMAymZjggEbrW56xpn0si5qPxE81B501h52Px089b45QwypBHZBBHhFaOlkXNR+InmpZq0wBuEAAVZ5sAAAD2WeA7tA9ooooCiiigKKKKAooooOT6rf1t0p82H7LOusVyPV6QJrdpANuMlvhMg+y9javu/VRvBXXKBDrQisIVZQwae2BBAYEcsnEHjU8aCt+14foo/NUPWe3dlRowCySRSAMSoOw6tgkAkZA44NJ21wvB/yUf1iT0NBZekVv2vD9FH5qgaCRUnvERVVRMpAUBRvtbbO4UpGuN52lH9Yk9DTTVuOQvNLKqq0rhtlSzhQIoo8bRUZP4vPDr0FF/CI9y2XzoeTausVyz8Ie3JsLeQbxFcoWHxFHA+3A79dG0HphLq3iuIs8nKgddobJAPWI7NBhfaSjjdUKuzsGYBI3lOyCASdkHG9hxrT04j5if6vN92tEL50gfit38pHT6gUrppB/Y3H1eb7tSxMs0KuhyrqrqcEZVgGG47xuIqUaSalvmyt/kYfJrQI+lV9EqxxXUixoqqilLVsKowoyYcnAA4156k0l22/0Vp6GrxivcUFT0Xoi4aVHuJnkKbWyCsKAbWMn8XGpJ3dc1L6INqJNF36ntacjurGzj7VFWGtN5bCSN0PB1ZT3GBB/bQU7oL3O3oW0/wCkSp4s0gH2Vb704Q96ub/g/XDeoJ4HztW9zKmD1gVU4+L2W3XTLiPaUigXaqn8itPkIfJrTTNUqbU+UYEc9wiAAKq3FwFVRuAA28AAdYVr6kbjtq5+s3P36B7p5vyiz/Sm8maeLVX0Rqw6SK8ksshXOzyks0oGdxwHYgHHXxVoFB7VT6K3vPffJH95atlVPore8998kf3loMOhJ7z2PyZ8o9W+qh0JPeex+TPlHq30Ff1kikDwyxBWaJy+y2QGzFLGRkbx+cz3qVHW2+7Vh+lk+5V0ZAeNYep17AoKcNbL7tWH6WT7lONWLdwJHkADyO7kLnA2jnAJ3mnPqdewKzVcUHtFFFAUUUUBRRRQFFFFBx7Xm1EWs+iZUJV5QqvjrgM8Z8KNs96uwiuSdEj+sOhP0h5Wutig8Zc1r9TL2BW2ig1epl7ArNUA4VlRQU7ove8198mvlY639C33osPkV/aa0dF73mvvk18rHW/oW+9Fh8iv7TQbtOaHlaQSwyvFJslcryZypIOCHVhxApX0v0j25L4lt6Krua8oKZFo7SGRm8lx+hbD/aqzaF0eIYUjHBFVRnecKABnvCporKgKKKKAooooOT9Cw8hpnTlqRjMomQf9HKOc+CZPsrrFcl1U/rZpT5uP/UrrVAUUUUBRRRQFV/og24fRd+G4eprhuxvWNnX7VFWCkevPvZpD5pdeRegr/QPP9C2vduPLyVfKofQO95bX9K48vJV8oCiiigKKKKAooooP/9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rgbClr val="000000"/>
              </a:buClr>
              <a:buSzPct val="100000"/>
              <a:buFont typeface="Times New Roman" panose="02020603050405020304" pitchFamily="18" charset="0"/>
              <a:buNone/>
            </a:pPr>
            <a:endParaRPr lang="en-US" altLang="en-US"/>
          </a:p>
        </p:txBody>
      </p:sp>
      <p:sp>
        <p:nvSpPr>
          <p:cNvPr id="437253" name="AutoShape 4" descr="data:image/jpeg;base64,/9j/4AAQSkZJRgABAQAAAQABAAD/2wCEAAkGBhQSERIUExMVFRIVFhIWFRUVFRIQFhYSGBUVFRcYFxUXHCYgFxkjGRYXHy8gIycpLC0sFh4xNTAqNyYrLCkBCQoKDgwOGg4PGjUkHSQwLzUuLDU1NSwsLCkwLi0pKTI0KTU1NTUsKSw0NS8sLik0LCwpKSosLDQsKSkpKSwpKv/AABEIAKkBKgMBIgACEQEDEQH/xAAbAAACAgMBAAAAAAAAAAAAAAAABQQGAgMHAf/EAFcQAAIBAwAFAg0OCggGAwEAAAECAwAEEQUGEiExE1MHFRZBUVRxgZGSs9HTFBciMjQ1UmFzdJOUodIIIyQzcoKxsrTUJTZDg6OkwcNCRGJkosRj4fAm/8QAGwEBAAIDAQEAAAAAAAAAAAAAAAMEAQIFBgf/xAApEQEAAQIFBAAGAwAAAAAAAAAAAQIRAwQTFVISITGhBTRBcbHBMnKB/9oADAMBAAIRAxEAPwDuNFFFAUUh0sokureJxlDyzEZYAkIMZwd/GpfU1b80PGfz0DOilnU1b80PGfz0dTVvzQ8Z/PQM6KQ6Cwk91EuQiyrsjJOAbeAkDJ3DJJ75rbrbOVtZMEjK4yCQd5A4jeONA5opZ1NW/NDxn89HU1b80PGfz0DOilnU1b80PGfz0vmtUt7u3Ea7IeO4DAMxBw0BGQTjdk+E0FjooFFAUUh0hGst5DE4ynJXLbOWA2g1uASAd5AZvCal9TVvzQ8Z/PQM6KWdTVvzQ8Z/PR1NW/NDxn89AzopJoHCS3US7kSYBRknAMEDYGTuGWJ75p3QFFFFAUUj1ok9jGhzh5rZWwSMqZ48jI6xG7v1IGrVvzQ8Z/PQNKKWdTVvzQ8Z/PR1NW/NDxn89AzoqvQQrBe7EY2VaFSRliNoSMM4J44NWGgKKKKAoopRrXclLS4IJB5GbBBIIPJtggjgaBvRSvqat+aHjP5696mrfmh4z+egZ0Us6mrfmh4z+eoF7Yx281qY12duSRWwzbxyMjYIJwd4B71BYqK8Br2gKKKKBBd+77b9Gf8AdWnzHdSG793236M/7q0+Zcgjs90faKCuDXdCgcRPsbbRszGNAsiYEili2yGVyV3kBijYJABNkpUdV7bAAiCjAXCl0BQKqbLBSNpSqICpyCEXOcDDWgr+ivdl58pH/DW9e66e5n737wrzRXuy8+Uj/hrevddPcz9794UD+leldOiCSJGQkSHG1lUUHaVQNpiAWO1kLnJCnGTuLSod7oiKVlZ1yV4b2XIyGwwBAdcgHZbIyOFBMpBpv3ZafoXP7YKf0g037stP0Ln9sFA+Fe14K9oETe+MXyF1+/a09pE3vjF8hdfv2tPaBHZ62RySpEEcM0l1GchcKYDjJ38HGCuOtxxg08qDDoSFH5RY1D5ztDOc5kP+7J4xqdQItD+6r35Zf4a2p7SLQ/uq9+WX+Gtqe0BRRRQINaONv84tfLx0+FIdaONv84tfLx0+FBpW7BlaPByqI+d2MMzqB3fYHw1vqLJo1GlWUg8oowCHdQRkkBlBAYZJ4g8alUCC698U+b/7hp/SC698U+b/AO4af0BRRRQFItdfcVx8jN5Nqe0i119xXHyM3k2oHgpPf6zpFM0JRy4j5Xds4MI3F8k9Z8JjjlgeGSHAqDd6ChlLF4wWbi2WDe0MeNoHIGySMDdvJ476CfSPWP8AO2Xyz/w81N7a3EahVzgcNpmkPHO9mJJ49c0o1j/O2Xyz/wAPNQO14Cva8XgK9oCjNINc7po4AVYggynczpnYtp5ACUZWxtIucEcONQOk0/bH23383VXMZvCy9tSbXbRTM+EjTd6sN1BLJtcmomBKpJLgsoxkIpPW44rP1wbPnJPq936KoEugJWGGnyPjN/8AzlaOpE84v+f/AJyq27ZXl6lnTqNvXBsuck+r3foqPXBs+ck+r3foqU9SB5xf8/8AzlHUiecX/P8A85Tdsry9SadRpq7dCW4upU2th5EKlkeMkCCFSdlwDjaUjh1q365KTbPgE7s4ALHcQdwG89wUsi0BKows+B8Rv/5yiTQ02Dm4yMdm/wD5ym7ZXl6k06k9tf7McZJPq936KvPXBs+ck+r3foqjataGjlgDsMksx3lnIBwcbTEkgZ65NNepmH4I8FdNoh+uDZ85J9Xu/RVEfTUd1d25h22VEn2iYpogNow4GZEAJOydw7FN+pmH4I8FSbTRCR+1AFBNFe0tv9YreCaCCWVUmnJEKHOXI47wMDiOOK2aQ0pyRRRG8juWCqnJg7lLEkyOoxj4+vQJ9K36W95HLJtCMRXClljklwzNblQRGpIyEbfw3Vn64Nnzkn1e79FW67maT21nOf1rP09Qul47Sn8Nl6eg3+uDZ85J9Xu/RUeuBZ85J9Xu/RVlo/REEybQQrvdSrBdoMjtGwOySPbKeBNab2wijkWNYHldlZsJyIwqlASTI69dxwz16Dbq5cCSa6lXa2HlBUsjxkgQQJnZcA42lYcOtVipJa3bxjC2c/jWfp639Npe1J/Gs/T0DSoVtpqGSaWBJUaaIKZIwcsgYZGR/wDuNbNH3wmjVwCA2dzYyCCVIOCRnIPAmuYaLX1LrZcpn2N5bbag/CCoxGf7p6C762vsiJyCVSa3dtlWchVmRmOyoJOACdw61Y9X9mP7ST6vd+ip7c2wcYPClx1ai+CPBQQ/XBs+ck+r3foqPXBs+ck+r3foqmdTMPwR4KOpmH4I8FAss9KJc3oki2yghClmjliG1tk4HKKM7uxVqqHZ6MSP2oxUygKM1qumIRyOIViO7g1TNG2c0sYYTsN5X2T3rH2JK5JF0oJOM7gONQY+Yw8vT14k2hmImfC8ZpJrjGWs5woyTFKABvJJRgAB2c0s6TT9sfbffzdeHQsx43H23/8AOVT3bK8vUttOpNbX6zG4ySA/N7v0VeeuDZc5J9Xu/RUqbVInjIv+f/nK86kDzi/5/wDnKbtleXqTTqNvXBsuck+r3foqi3Wn4bqa1EJdtiR2YmKeMBeRkX20iAcWAx8dQ+pA84v+f/nK2Q6tOntZgO4b8f8AuU3bK8vUmnUui8K9qqauySC6eN5CwUSj205U4WzdTsyySYI5ZxuIyMbqtddCiuK6Yrp8S0nsrWvnuf6x/B3VMTS7Xz3P9Y/g7qmJrzvx3zh/7+k+F9XlRYdKROWCuMqcHivXK7idzDaUjIyMgipdV6TU5G5UO5Kybe7YQDLLKu0V9q0n40+ywM4Gc7zXn6Ipm/VNk0nMl/GoyXUD2JztA7mYKDu6xYgZ7NZRXaMAVdSDs4wR/wAQDL4QQR3aQHUlOULiVgCWIUKoChpRNsjG7AZR1s4zvxgDZovUyOCRX22coQV2t+/ZkGd5O/8AGNjZAwN3ZJ3mnCt/Lv8AZjusFYy+1PcNZVjL7U9w1Ay06l+5V7v+gp5tVW9WZdmyB7B/0WvdXNXrZrS2ZraAsYICSYoiSTGpJJK7zmvpKkse1QDS3qZte1YPoYvu0tuLGKC8tuSijj247gNsIkeRtW5GdkDNBSuib7/aC+UHlUq93jfl1r3J/wBwVRteVE2suhot42EM2R8TSuB4Yftq+af0GZtkqzo652WR3iYZGD7JCDj4qB3mgmqN1JXPbV19Yufv16mqdxnfdXX1i5+/QPdV29jL8vefxU1eI39ID5vL5SGpmhNGiCPZ38WJLFmJZmLMSzEkksSck9eoGntAGZg6PIjgFQ0cksR2SQSDsMMjKjj2KB/mjNUbqTue2rr6xc/frKPVO4zvubrHzi5+/QPdUm/EfrzeVeqF0Tm9S6a0Ne5wpY27ngApbBJ/Vnc/q10rQ+jxDGEGcDsksck5JJJJJJJOTVa6Lmq5vtGTKgzLFiaLslkztAfGULgfGRQOdb5ytncY3Hkphu3f2bVvGrVr2vF4i+aqhq9p06U0IrA5m5J4ZMn+3VNkknG7ayrfrUxfXqUHHqJu9Kv3aB91M2va8XiL5qgWkCQ3zpGiorQwMVUbI2uUnGcDr4x4KXdX0vaT/Sr92pGhrmS4ujO8XJDk40AL7ZJVpGJPsRj24oLXRRRQab383J+i37DVc1b/ADA/Sk/farHe/m5P0W/Yarmrf5gfpSfvtXE+N/Lx/aPxKXC8mlYvMAVBIBbOyOzgZOO9WVRL+yZzGyPsNGxIOyHBBUqQQSOzxryUWme6w3+qVxnaXGSPbDiudod0YOexiveXX4S9Y8RwPA9/B8FVpdSQgJEm24JKcoq7IYtbkk7j1rcAgAD2TAADABojUVIjEzvtMnJkjHsNtVQblO4LmNSAAMY7mJ+jCtfq9MXlaKKKKrslehvd83995HRtWmqtob3fN/feR0bVpr3+T+Xo+0fhUq8yrmvSk24ABJPqjAAJJ/I7rgBxrLpxDzg+3zU6u7JJQFkRXUEEBgGAI4EZ4HefDUbpBb8xH4oqHO5CnN9PVNrM019Jd04h5wfb5qOnEPOD7fNW6W3sFJVhbKw4gmJSO6Caw2dH9m18aLz1Q2PD5y31ZYdOIecH2+ajpxDzg+3zVuhtrFyFUWzMeAUxsT3ADUvpBb8xH4opseHzk1ZLunEPOD7fNWMmmIcH8YOB7PmqDqZpax0lHM8NsFEUrRHbRMkgAhhjrEGmulrC3gieT1PGxVSQuAuT1hnBxv6+DTY8PnJqyjavQn1FskEEEggjBBAGQQeBpXZayXVvFFD6kR+Sjjj2hcOu1sKFzjkN2ccKf20c8a7EdtbImSdlZ5FGSck4FtxJOa9K3J/5e3+sS/y1d9CSdW912iv1hvQVss7ye6uIZJIViWNZRukaUkuY+zGoAGweueNOLGctK8UsSI6rE42JDKCrmVRvaNCCDEet1xTRIFHAUHK7qUtrfAD/AGdoQvcMcrftc103Sc+xGSOtXM9AqJ9bL99xW3t1RT2GKwKe/wCykFdK0vEWiYDsUCnV7V22a0tma2gLGGEkmKIkkxqSSSu85ph1MWnatv8AQxfdqsWWtNxbxRQmzDcnHGm0JyAdlQucGH4q3dXVx2j/AI59FQTLy0it7y35GKOPbiuQ2wiR5w9sRnZAzjf4azs7GK4urkyxRyFVgVdtEkwMSE42gccaXQX013cQu8AiWNZR+cMhJcxHhsLgDYPX69bLjSE1pPMyQCVZBH/aGMgqGHDk2zx7NA/6mLTtW3+hi+7S7WPQFslpcutvCrLBOyssUakMI2IIIXIII40v6urjtH/HPoq03us1xcxSw+pAnKxyR7RnJC7alc4EW/GaC6Wsu0ue7W6o9iuEFSKDj+o7HRunb3RrAchdEzwYyAu5pAoGMe02lPxxCusGxT4Irl2nj/8A1+j/AIrVvJ3ldZoI/qBPgitkcKrwwKg6xXRjtp2BIIilII3EEIxBB7Oa1Q6vxFVJM2SB/wAzd9j5SgbZr3NK+p2LszfWbr0lRI4hBeIiGTZeF2IeWaUbSyRgEcoxwcMeHZoHN7+bk/Rb9hqq6Dv0jhCu2y205wQQcFiQeHAgg9+reRmlyav22MCCLA3YCKAPiwOFU85lKc1RFFU273bU1dM3QOnEPOD7fNR04h5wfb5qYnQNvzEfiilMU1m6qy2rsrAMrC1mwVIyCPYcCK5mx4fOUmrLb04h5wfb5qOnEPOD7fNWH5L2nJ9Um+5Wy2js3cR+p9liGYCS3eIEKVBwWUDPshu+Omx4fOTVl504h5wfb5qOnEPOD7fNTHqft+Yj8UUdT9vzEfiimx4fOTVkk0DIGvZGG9W5fBwQDiLRwOM8d4I7xq11FtdFQxsWjiRWIwWVQDjOcZ7GQPBUqu3hYcYdEUR9IsimbzcVhM2FPcrOsJlyp7lSMFGrcStE7FVJM93vIB/5iWmvqVPgL4oqnerry22o4oonQySuC3KBvxkjSYODjdtY71edVGkO14PDLQO9ZI1RIWCqCLiDeABxbFOYzlR3qpgvLu6MayxxIiyI5K8oSdk5AGTgVbLpykLkcVRyO6FJFBzD8HZfyS8PWN0cHs/i084q965n8mfvfvCqb+DuP6LkPZupj/hw10XSej1mjZGAKkEEEAgg9Yg8aCVmjNUiTobREk7K+AVh62kXwR4BQPgf6Rk+b23lLunhpJoDVqO2zsKATjJAAJxnGcceJ8NO6DkvQ6/rDpvunygro2lL1xJDFGUDSF8l1aQBVUt7VWXfnHXrlxmOjtbCOEOkFXsnLOMDv8tGe4HroWlrtI722aR1RMTDadlQZKDAyTjNBNOj7jnLb6tJ6evOl1xzlt9Wk9PW7qkte2YPpovvUdUlr2zB9NF96g80JccpGSwTbV5kbYXZBMcrx5AJJGdjOMnjWm6unaZooo4m2EjdjI7p7dpVAAVG5s+GtOqcgZJGUgqZ7sggggg3MxBBHEV7o1/y25yf7G18pdUGz1PcczbfSy+irCc3EaM/I22FVm3Sy9YZ5r4qd8oOyPDUXSsg5CbePzcnX/6TQbbK4EkasNwZVOOxkA1vpXq17mi/QT90VOvZ9iN3xnZVmx2cAnH2UHKdEty2t10yb1ht9lz1gwjiQ4/WbHeNdcrk/QBsuUhvL+Ri1xczsrk8MLhycdktIe8BXTLvTEMR2ZJokbGcPIiHG8ZwxG7cfBQRtZrcvbTKvtmjkUd0qQPtNJxr6qAKbS6yAAcC1I3D5anLax2h43MH00X3qjnSNiT7ot8/KxfeoF3riJ2pdeC29PWVjpI3V0koikjRInT8ZyWSzOjbgjtuwp44p/0qj+CK3Q2irwFBurlPQzna10xpbR8jFsv6pjLcSGIJ75WWPxTXVq5VI4i1vXd7os8Z4ZIQnPx7ocUHTNIPhCaiare4rT5vb+SSp13FtKRVNGhr2MLHFdSrGiqqLs2zYVQABkxZOABxoLxSHTTYu7T9G4/2aS+oNI9uS/R2voanaK0NOZUkuJnlKBgu0IlA2tnO5EXf7EcaC0ivaBRQFFFFAVi7YBNZVruPanuUCa1aecO6PAqiSZAGgkkOI5GjyWE65zs54DjW71Bc87b/AFaX+ZpdoDT9tFE6S3EMbie6yryxowzcSEZVmyMgg9+mXVbZ9t2308P3qCPcSTwGJneFkaREIWCSM4Y4yGMzAY7hqZrDdiOzuZDwSCZzjsLGzf6Uo0/p63mWFIriGR+XgOyksbtgNknCkncKx6I8xXQ98QcH1O695hskd8Ejv0CPoBWexohGznlJp37mCI8f4ee/XR6p3Qgi2dDWIxj2Dnse2lkbPfzmrjQFV4Wkc95MJY1kCQwbIcBgC0lzkgHhnZHgFWDNVPSF/La3MkqwGVZI4l3NsEFHmb4JyCJB4DQOupm17Wh+jTzVH0jq5bCGUi3iBCOQQigg7J3g4pP1ezdov9KPuVjLrlNKrILMgsrLkzDAyCOslBTNcp9vS2rjHieTyf7xK6xpLRCzDDCuT64wFNLauqeKlAe6JUFdmZsDNBWOoOH4Ir1NRYQc7IqRo2BrjlnaaZcTSoAjhVCqcAAYqb0j/wC4uPpP/qglWVkI12RwpTpzVOK5OXRWI4FlViB8RIo0namBUkWeY/jrdSGcMpV5kRgQR2GNS9PaRaK1mkU4dYpWU4BwwRiDg8d4FBXPWyt+aj8RPNW2Dob26kHko/ETzU+6Uydtz+LZ+go6USdtz+LZ+goJ9tAEUAdaqj0X9Mi30TdHLBpFEK7O47Uhwd/WGztU4tJnjumhaV5VMUbjbEIIJeRTjk0XdhV454VTPwhJlGigpPsnniCjrnAcnHeoLB0KtCepdFWqFNh2TlZBnJLudrJ+PZ2fBTHRD7V3dZ6yWw+2c/61O0HGVtbcEEEQxAg7iCEUEGq9pH1VBPLJAI2EgjBDq5wUL7wVcfD7HWoLfs0r1pH5Fd/N7jyT1XOqHSPNW/iy+krC40hf3EckLpAqyI6FgkpIDqVJGZOODQXOxk2kBNSKj2EeygFSKArk3RY/J9LaEu19tyvIv2THtpuH6ssg79dZrk3R4XZbRUp3RpdeybsZ5Nh9iN4KDrNGKKKDXNKFGTSjR95dSxRygW4EiI4GZTgMobGcb+NTtL/mm7lQ9Wr2P1Ha/jE/MQf8S82vx0G78r/7f/FrXHpGZJ0imEWHSVgUL5BRohghh1xJ9lMPV0fOJ4y+ekmlLhWvbXZZT+Luc4IP/FbdigsVFeCvaArxhur2tc5wp7lBVtJW9mzttyptAkEZJwRuI3dcGonS+x51f/LzVYdV3zCxPP3f8RLTegqei4LRXUJKm0xwoyRk9gZ4moXRo3aEvMf/AADveqIc1YNaHxHCR2xB+9WOtWhlvLC4gfhJE2MbyHA2kIHXIcKe9Qauh771aP8Amtv5Na264S4tZR1mXZPcJAP7aqvQI040+i1RzlreR4evnk8K6Z7gYqPiUVbNa7RpLd1XBbG7JIGQc7yAccOwaDd1MWnatv8AQxfdrw6r2natv9DD92kEmvNwpx6iH059DWHV7P2kPpz6GgY2ujoo72WOOJEUw2zbKIqDa5S6BOFAGcAb/iFPhZIP+EVXdBXMk9w88kYjzHDGFDmQ+waZiSSi4/Ojdv4VaaDkvRMH9O6C+UHlUrq0o9ie5XKeiecad0ETuHKDedw/PJ5xXWetQU/R2s0VoJY5llDGaVgVikkBVmyCCoNSvXEtexP9Xm+7U27e0LEPLCGBwQZIwQewQTurRiy56D6SPz0C/SWtMV0iRxLMW5a3b2UUiAKk0bsSzAAexU0x1riJsZgASTFKAACSSUYAADia32QtSwEckTMeAV0YnG/gDTWWEMMHhQIjr7ZjcZGB+QufR1564FlzrfQXPo6lvqzETnZHgrHqXh+CPBQLrHSaXN6ZIixQQxrtGOWMbW3IcDbUZ3EcOzVO6Ox/G6I+dH9sNdPs9FpF7UYrmHR5cLJolmOFW5YkncAAYiST1twPgoOt1iYwetWQooMOSHYFL5tN2yMytIgZThhxIPHBxwO+mEp3GlOq75Scntib9ooNvVNbc8v2+as4tYrdmCiZcsQAN4yxOABnrk7qY0o1nfECkc/Z/wATDQN65j+ELEDooEjetxCQewSsgP2GulQHKjuVzj8IFf6JPxTw5/8AMf60F/0POXt4XY5Zo42J7JKAn7TUyl+r/uS2+Rh8mtMKDXPFtAiqtc9D2B2JMab/APoXzVbaKCm+ttb82nir5qaaG1TitzlEVT8SqP2U+ooCiiigKwmXKkVnRQUuRb6AssDRcmXkcB4i5Bd2cjaEgyMsetWHTHSnwoPoH9LV2KivNgdigpsUd7OyC4aPYV0fCRFCSpyPZFzuz8VXGNcAVkFFe0HH+hFGLPS+mLHBHshKnHHJq5A8Kzx+CuvsueNco1W/rbpT5sP2WddYoKx6gilvmWSKNwsGQHRXAJk4jaBxwpp1M2vasH0MX3aSaWuZba5aZIlkBj2CGkMWPZbQIIRs/ZUX1wJ+1I/rR9BQONOau2wtrgi2gBEMpBEMQIIRsEexploecvEhPXA/ZVQutcZ5o5IvU0S8ojptG5Y42lK5xyG/jVt0GmIVGQcADd8VBzXo4ts3WhHbci3TbTHcB7O3O89bcCe8a6rcthSfirlX4RI/JLL50PJtXVZ1ypHdoFOq8atAWKgkzXZO4dtTU39TJ8FfAKpaX17bAxxxxOm3KwLcoDh5HkwcHG7ax3q96p9IdrweGWgdaxqENoQoB9UDgAOME4p2jbhVMjuLu6eETRxIkcnKew2ySdh0A3nA9vnvVa7o4j8FBDj1liYBlWdlYAhhbXRBB3gg8nvBFZdUMfwLj6rd+jrzVb3FafN7fySU0xQQLbTkbuEAkViGIDwzwggYzgyIAeI3ZqmdHXQ3L6JkfftW7xzLjG8Z5Ns/EFkJ/VqzabbF1Z4/+cf+KVA6KnvPffIn95aBjqVps3dha3B9tJEhfds/jANl8DsbQbFO6p/Qi95rH5NvKPVvJoPJBkGqbNHewM4t2j2Gdnw8Rcgtx3hxu71PLfTzSIrpazsjAMpzaDKkZBwZwRu7IrPppJ2nP41n6egrvTHSnwoPoH9LWaLfT7KTtFyYeNyEiKEmN1kA2jIcDKjrVYIdL5kSN4JIi+1slzbkEqMkfi5GOcfFTMKKDGFcKBVN6MtrymhrwfBET+JLGx+wGrrVT6K3vPffJH95aCV0PLzldF2D5J/J4VJPwkQI32qasVVDoSe89j8mfKPVvoMJZ1UZZgo7JIUeE1o6aw87H46eelum8NcWaMAymZjggEbrW56xpn0si5qPxE81B501h52Px089b45QwypBHZBBHhFaOlkXNR+InmpZq0wBuEAAVZ5sAAAD2WeA7tA9ooooCiiigKKKKAooooOT6rf1t0p82H7LOusVyPV6QJrdpANuMlvhMg+y9javu/VRvBXXKBDrQisIVZQwae2BBAYEcsnEHjU8aCt+14foo/NUPWe3dlRowCySRSAMSoOw6tgkAkZA44NJ21wvB/yUf1iT0NBZekVv2vD9FH5qgaCRUnvERVVRMpAUBRvtbbO4UpGuN52lH9Yk9DTTVuOQvNLKqq0rhtlSzhQIoo8bRUZP4vPDr0FF/CI9y2XzoeTausVyz8Ie3JsLeQbxFcoWHxFHA+3A79dG0HphLq3iuIs8nKgddobJAPWI7NBhfaSjjdUKuzsGYBI3lOyCASdkHG9hxrT04j5if6vN92tEL50gfit38pHT6gUrppB/Y3H1eb7tSxMs0KuhyrqrqcEZVgGG47xuIqUaSalvmyt/kYfJrQI+lV9EqxxXUixoqqilLVsKowoyYcnAA4156k0l22/0Vp6GrxivcUFT0Xoi4aVHuJnkKbWyCsKAbWMn8XGpJ3dc1L6INqJNF36ntacjurGzj7VFWGtN5bCSN0PB1ZT3GBB/bQU7oL3O3oW0/wCkSp4s0gH2Vb704Q96ub/g/XDeoJ4HztW9zKmD1gVU4+L2W3XTLiPaUigXaqn8itPkIfJrTTNUqbU+UYEc9wiAAKq3FwFVRuAA28AAdYVr6kbjtq5+s3P36B7p5vyiz/Sm8maeLVX0Rqw6SK8ksshXOzyks0oGdxwHYgHHXxVoFB7VT6K3vPffJH95atlVPore8998kf3loMOhJ7z2PyZ8o9W+qh0JPeex+TPlHq30Ff1kikDwyxBWaJy+y2QGzFLGRkbx+cz3qVHW2+7Vh+lk+5V0ZAeNYep17AoKcNbL7tWH6WT7lONWLdwJHkADyO7kLnA2jnAJ3mnPqdewKzVcUHtFFFAUUUUBRRRQFFFFBx7Xm1EWs+iZUJV5QqvjrgM8Z8KNs96uwiuSdEj+sOhP0h5Wutig8Zc1r9TL2BW2ig1epl7ArNUA4VlRQU7ove8198mvlY639C33osPkV/aa0dF73mvvk18rHW/oW+9Fh8iv7TQbtOaHlaQSwyvFJslcryZypIOCHVhxApX0v0j25L4lt6Krua8oKZFo7SGRm8lx+hbD/aqzaF0eIYUjHBFVRnecKABnvCporKgKKKKAooooOT9Cw8hpnTlqRjMomQf9HKOc+CZPsrrFcl1U/rZpT5uP/UrrVAUUUUBRRRQFV/og24fRd+G4eprhuxvWNnX7VFWCkevPvZpD5pdeRegr/QPP9C2vduPLyVfKofQO95bX9K48vJV8oCiiigKKKKAooooP/9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rgbClr val="000000"/>
              </a:buClr>
              <a:buSzPct val="100000"/>
              <a:buFont typeface="Times New Roman" panose="02020603050405020304" pitchFamily="18" charset="0"/>
              <a:buNone/>
            </a:pPr>
            <a:endParaRPr lang="en-US" altLang="en-US"/>
          </a:p>
        </p:txBody>
      </p:sp>
      <p:pic>
        <p:nvPicPr>
          <p:cNvPr id="43725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79488"/>
            <a:ext cx="8458200"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4434067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22563" name="Title 3"/>
          <p:cNvSpPr>
            <a:spLocks noGrp="1"/>
          </p:cNvSpPr>
          <p:nvPr>
            <p:ph type="ctrTitle"/>
          </p:nvPr>
        </p:nvSpPr>
        <p:spPr/>
        <p:txBody>
          <a:bodyPr/>
          <a:lstStyle/>
          <a:p>
            <a:r>
              <a:rPr altLang="en-US" sz="4000" dirty="0"/>
              <a:t>Planning, Monitoring &amp; Adapting</a:t>
            </a:r>
          </a:p>
        </p:txBody>
      </p:sp>
      <p:sp>
        <p:nvSpPr>
          <p:cNvPr id="2" name="Subtitle 1"/>
          <p:cNvSpPr>
            <a:spLocks noGrp="1"/>
          </p:cNvSpPr>
          <p:nvPr>
            <p:ph type="subTitle" idx="1"/>
          </p:nvPr>
        </p:nvSpPr>
        <p:spPr/>
        <p:txBody>
          <a:bodyPr/>
          <a:lstStyle/>
          <a:p>
            <a:endParaRPr lang="en-US"/>
          </a:p>
        </p:txBody>
      </p:sp>
      <p:sp>
        <p:nvSpPr>
          <p:cNvPr id="3225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48A733-DE63-4F2E-8A36-43C42C857BF6}" type="slidenum">
              <a:rPr lang="en-US" altLang="en-US" smtClean="0"/>
              <a:pPr/>
              <a:t>121</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E10BDFFF-7286-4291-A68F-4E15243E3EDA}" type="slidenum">
              <a:rPr lang="en-US" altLang="en-US" smtClean="0"/>
              <a:pPr>
                <a:defRPr/>
              </a:pPr>
              <a:t>122</a:t>
            </a:fld>
            <a:endParaRPr lang="en-US" altLang="en-US"/>
          </a:p>
        </p:txBody>
      </p:sp>
      <p:sp>
        <p:nvSpPr>
          <p:cNvPr id="4" name="Title 3"/>
          <p:cNvSpPr>
            <a:spLocks noGrp="1"/>
          </p:cNvSpPr>
          <p:nvPr>
            <p:ph type="ctrTitle"/>
          </p:nvPr>
        </p:nvSpPr>
        <p:spPr/>
        <p:txBody>
          <a:bodyPr/>
          <a:lstStyle/>
          <a:p>
            <a:r>
              <a:rPr lang="en-US" dirty="0"/>
              <a:t>Videos: Agile Planning</a:t>
            </a:r>
          </a:p>
        </p:txBody>
      </p:sp>
      <p:sp>
        <p:nvSpPr>
          <p:cNvPr id="5" name="Text Placeholder 4"/>
          <p:cNvSpPr>
            <a:spLocks noGrp="1"/>
          </p:cNvSpPr>
          <p:nvPr>
            <p:ph type="body" sz="quarter" idx="14"/>
          </p:nvPr>
        </p:nvSpPr>
        <p:spPr>
          <a:xfrm>
            <a:off x="564776" y="3048000"/>
            <a:ext cx="8078788" cy="2438400"/>
          </a:xfrm>
        </p:spPr>
        <p:txBody>
          <a:bodyPr/>
          <a:lstStyle/>
          <a:p>
            <a:pPr marL="0" indent="0" algn="ctr">
              <a:buNone/>
            </a:pPr>
            <a:r>
              <a:rPr lang="en-IN" dirty="0"/>
              <a:t>S:\15-Video\B01-For-Agile-Class\Agile Planning.mp4</a:t>
            </a:r>
            <a:endParaRPr lang="en-US" dirty="0"/>
          </a:p>
        </p:txBody>
      </p:sp>
    </p:spTree>
    <p:extLst>
      <p:ext uri="{BB962C8B-B14F-4D97-AF65-F5344CB8AC3E}">
        <p14:creationId xmlns:p14="http://schemas.microsoft.com/office/powerpoint/2010/main" val="40142132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Adaptive Planning</a:t>
            </a:r>
          </a:p>
        </p:txBody>
      </p:sp>
      <p:sp>
        <p:nvSpPr>
          <p:cNvPr id="3" name="Content Placeholder 2"/>
          <p:cNvSpPr>
            <a:spLocks noGrp="1"/>
          </p:cNvSpPr>
          <p:nvPr>
            <p:ph idx="1"/>
          </p:nvPr>
        </p:nvSpPr>
        <p:spPr/>
        <p:txBody>
          <a:bodyPr>
            <a:normAutofit fontScale="92500" lnSpcReduction="10000"/>
          </a:bodyPr>
          <a:lstStyle/>
          <a:p>
            <a:pPr>
              <a:buFont typeface="Arial" charset="0"/>
              <a:buChar char="•"/>
              <a:defRPr/>
            </a:pPr>
            <a:r>
              <a:rPr lang="en-US" sz="2400" dirty="0"/>
              <a:t>Adaptive planning is about incorporating lessons learned. Adjusting your future pace, processes, resources etc based on previous cycle of delivery.</a:t>
            </a:r>
          </a:p>
          <a:p>
            <a:pPr>
              <a:buFont typeface="Arial" charset="0"/>
              <a:buChar char="•"/>
              <a:defRPr/>
            </a:pPr>
            <a:r>
              <a:rPr lang="en-US" sz="2400" dirty="0"/>
              <a:t>Adaptive planning is required because what we want to develop may not be completely known or other factors like processes, tools, technologies, skills availability, business environment, market condition etc are not fully known or reliable and they all affect your planning.</a:t>
            </a:r>
          </a:p>
          <a:p>
            <a:pPr>
              <a:buFont typeface="Arial" charset="0"/>
              <a:buChar char="•"/>
              <a:defRPr/>
            </a:pPr>
            <a:r>
              <a:rPr lang="en-US" sz="2400" dirty="0"/>
              <a:t>It is complete opposite of predictive planning where everything is known at the time of planning. </a:t>
            </a:r>
          </a:p>
          <a:p>
            <a:pPr>
              <a:buFont typeface="Arial" charset="0"/>
              <a:buChar char="•"/>
              <a:defRPr/>
            </a:pPr>
            <a:r>
              <a:rPr lang="en-US" sz="2400" dirty="0"/>
              <a:t>In modern time it is extremely difficult to know about all the factors, which are affecting project success, in advance </a:t>
            </a:r>
          </a:p>
          <a:p>
            <a:pPr>
              <a:buFont typeface="Arial" charset="0"/>
              <a:buChar char="•"/>
              <a:defRPr/>
            </a:pPr>
            <a:r>
              <a:rPr lang="en-US" sz="2400" dirty="0"/>
              <a:t>Adaptive planning and empirical processes are the truth of 21</a:t>
            </a:r>
            <a:r>
              <a:rPr lang="en-US" sz="2400" baseline="30000" dirty="0"/>
              <a:t>st</a:t>
            </a:r>
            <a:r>
              <a:rPr lang="en-US" sz="2400" dirty="0"/>
              <a:t> century! Days of definitive processes and predictive planning are not many.</a:t>
            </a:r>
          </a:p>
        </p:txBody>
      </p:sp>
      <p:sp>
        <p:nvSpPr>
          <p:cNvPr id="33075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0D39564-3B4B-40D7-8678-F2105C0E2ABC}" type="slidenum">
              <a:rPr lang="en-US" altLang="en-US" smtClean="0"/>
              <a:pPr/>
              <a:t>123</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343043" name="Content Placeholder 2"/>
          <p:cNvSpPr>
            <a:spLocks noGrp="1"/>
          </p:cNvSpPr>
          <p:nvPr>
            <p:ph idx="1"/>
          </p:nvPr>
        </p:nvSpPr>
        <p:spPr/>
        <p:txBody>
          <a:bodyPr>
            <a:normAutofit/>
          </a:bodyPr>
          <a:lstStyle/>
          <a:p>
            <a:r>
              <a:rPr lang="en-US" altLang="en-US" sz="2800" dirty="0"/>
              <a:t>Agile project management does not rely on big bang planning rather it believes in level of planning.</a:t>
            </a:r>
          </a:p>
          <a:p>
            <a:r>
              <a:rPr lang="en-US" altLang="en-US" sz="2800" dirty="0"/>
              <a:t>Planning starts after product backlog grooming</a:t>
            </a:r>
          </a:p>
          <a:p>
            <a:r>
              <a:rPr lang="en-US" altLang="en-US" sz="2800" dirty="0"/>
              <a:t>Three level of planning in agile are</a:t>
            </a:r>
          </a:p>
          <a:p>
            <a:pPr lvl="1"/>
            <a:r>
              <a:rPr lang="en-US" altLang="en-US" sz="2400" dirty="0"/>
              <a:t>Release Planning</a:t>
            </a:r>
          </a:p>
          <a:p>
            <a:pPr lvl="1"/>
            <a:r>
              <a:rPr lang="en-US" altLang="en-US" sz="2400" dirty="0"/>
              <a:t>Iteration Planning</a:t>
            </a:r>
          </a:p>
          <a:p>
            <a:pPr lvl="1"/>
            <a:r>
              <a:rPr lang="en-US" altLang="en-US" sz="2400" dirty="0"/>
              <a:t>Daily Planning</a:t>
            </a:r>
          </a:p>
        </p:txBody>
      </p:sp>
      <p:sp>
        <p:nvSpPr>
          <p:cNvPr id="3430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EC43051-0C2C-4C2D-8E1C-9F18351B73A8}" type="slidenum">
              <a:rPr lang="en-US" altLang="en-US" smtClean="0"/>
              <a:pPr/>
              <a:t>124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Backlog Grooming</a:t>
            </a:r>
          </a:p>
        </p:txBody>
      </p:sp>
      <p:sp>
        <p:nvSpPr>
          <p:cNvPr id="3" name="Content Placeholder 2"/>
          <p:cNvSpPr>
            <a:spLocks noGrp="1"/>
          </p:cNvSpPr>
          <p:nvPr>
            <p:ph idx="1"/>
          </p:nvPr>
        </p:nvSpPr>
        <p:spPr/>
        <p:txBody>
          <a:bodyPr/>
          <a:lstStyle/>
          <a:p>
            <a:r>
              <a:rPr lang="en-US" dirty="0"/>
              <a:t>If product backlog is not setup then first thing after kickoff is create product backlog</a:t>
            </a:r>
          </a:p>
          <a:p>
            <a:r>
              <a:rPr lang="en-US" dirty="0"/>
              <a:t>Put all the user story PO and team can visualize in the product backlog</a:t>
            </a:r>
          </a:p>
          <a:p>
            <a:r>
              <a:rPr lang="en-US" dirty="0"/>
              <a:t>If user story is vague or large then break the user story into smaller, manageable units</a:t>
            </a:r>
          </a:p>
          <a:p>
            <a:r>
              <a:rPr lang="en-US" dirty="0"/>
              <a:t>Spent 5-10% of the time in every sprint in grooming the product backlog</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125</a:t>
            </a:fld>
            <a:endParaRPr lang="en-US" altLang="en-US"/>
          </a:p>
        </p:txBody>
      </p:sp>
    </p:spTree>
    <p:extLst>
      <p:ext uri="{BB962C8B-B14F-4D97-AF65-F5344CB8AC3E}">
        <p14:creationId xmlns:p14="http://schemas.microsoft.com/office/powerpoint/2010/main" val="13852102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Backlog</a:t>
            </a:r>
          </a:p>
        </p:txBody>
      </p:sp>
      <p:sp>
        <p:nvSpPr>
          <p:cNvPr id="498695"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1EDDA7-36D5-40EA-94CB-770E2ACC8E49}" type="slidenum">
              <a:rPr lang="en-US" altLang="en-US" smtClean="0"/>
              <a:pPr/>
              <a:t>126</a:t>
            </a:fld>
            <a:endParaRPr lang="en-US" altLang="en-US"/>
          </a:p>
        </p:txBody>
      </p:sp>
      <p:pic>
        <p:nvPicPr>
          <p:cNvPr id="49869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23975"/>
            <a:ext cx="7848600"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693" name="Rectangle 6"/>
          <p:cNvSpPr>
            <a:spLocks noChangeArrowheads="1"/>
          </p:cNvSpPr>
          <p:nvPr/>
        </p:nvSpPr>
        <p:spPr bwMode="auto">
          <a:xfrm>
            <a:off x="3505200" y="838200"/>
            <a:ext cx="2628900" cy="461963"/>
          </a:xfrm>
          <a:prstGeom prst="rect">
            <a:avLst/>
          </a:prstGeom>
          <a:solidFill>
            <a:schemeClr val="bg1"/>
          </a:solidFill>
          <a:ln>
            <a:noFill/>
          </a:ln>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Product Backlog</a:t>
            </a:r>
          </a:p>
        </p:txBody>
      </p:sp>
      <p:sp>
        <p:nvSpPr>
          <p:cNvPr id="498694" name="TextBox 7"/>
          <p:cNvSpPr txBox="1">
            <a:spLocks noChangeArrowheads="1"/>
          </p:cNvSpPr>
          <p:nvPr/>
        </p:nvSpPr>
        <p:spPr bwMode="auto">
          <a:xfrm>
            <a:off x="533400" y="6248400"/>
            <a:ext cx="6638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400" b="1">
                <a:solidFill>
                  <a:schemeClr val="tx1"/>
                </a:solidFill>
              </a:rPr>
              <a:t>Product backlog grooming is continuous activity. PO is responsible for this.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440346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345091" name="Content Placeholder 2"/>
          <p:cNvSpPr>
            <a:spLocks noGrp="1"/>
          </p:cNvSpPr>
          <p:nvPr>
            <p:ph idx="1"/>
          </p:nvPr>
        </p:nvSpPr>
        <p:spPr/>
        <p:txBody>
          <a:bodyPr/>
          <a:lstStyle/>
          <a:p>
            <a:pPr>
              <a:buFont typeface="Arial" panose="020B0604020202020204" pitchFamily="34" charset="0"/>
              <a:buNone/>
            </a:pPr>
            <a:r>
              <a:rPr lang="en-US" altLang="en-US" sz="2400" b="1"/>
              <a:t>Release Planning</a:t>
            </a:r>
          </a:p>
          <a:p>
            <a:r>
              <a:rPr lang="en-US" altLang="en-US" sz="1600"/>
              <a:t>Creating a release plan is responsibility of product owner</a:t>
            </a:r>
          </a:p>
          <a:p>
            <a:r>
              <a:rPr lang="en-US" altLang="en-US" sz="1600"/>
              <a:t>If some user story cannot be estimated due to technical complexity then technical spikes are created</a:t>
            </a:r>
          </a:p>
          <a:p>
            <a:r>
              <a:rPr lang="en-US" altLang="en-US" sz="1600"/>
              <a:t>Typical length of a release varies between 3-6 months. For every month of work you can spend max one day for release planning. Thus 3 month release you can spend max 3 days.</a:t>
            </a:r>
          </a:p>
          <a:p>
            <a:r>
              <a:rPr lang="en-US" altLang="en-US" sz="1600"/>
              <a:t>Release planning should not be done without knowing velocity</a:t>
            </a:r>
          </a:p>
          <a:p>
            <a:r>
              <a:rPr lang="en-US" altLang="en-US" sz="1600"/>
              <a:t>It takes 3-4 uninterrupted iterations to benchmark velocity for a project team</a:t>
            </a:r>
          </a:p>
          <a:p>
            <a:r>
              <a:rPr lang="en-US" altLang="en-US" sz="1600"/>
              <a:t>Release planning depends upon</a:t>
            </a:r>
          </a:p>
          <a:p>
            <a:pPr lvl="1"/>
            <a:r>
              <a:rPr lang="en-US" altLang="en-US" sz="1400"/>
              <a:t>Deadline from competitor</a:t>
            </a:r>
          </a:p>
          <a:p>
            <a:pPr lvl="1"/>
            <a:r>
              <a:rPr lang="en-US" altLang="en-US" sz="1400"/>
              <a:t>Supporting the contract</a:t>
            </a:r>
          </a:p>
          <a:p>
            <a:pPr lvl="1"/>
            <a:r>
              <a:rPr lang="en-US" altLang="en-US" sz="1400"/>
              <a:t>To meet predetermined schedule</a:t>
            </a:r>
          </a:p>
          <a:p>
            <a:pPr lvl="1"/>
            <a:r>
              <a:rPr lang="en-US" altLang="en-US" sz="1400"/>
              <a:t>Supporting financial deadline</a:t>
            </a:r>
          </a:p>
          <a:p>
            <a:pPr lvl="1"/>
            <a:r>
              <a:rPr lang="en-US" altLang="en-US" sz="1400"/>
              <a:t>When there is enough value</a:t>
            </a:r>
          </a:p>
          <a:p>
            <a:pPr lvl="1"/>
            <a:r>
              <a:rPr lang="en-US" altLang="en-US" sz="1400"/>
              <a:t>To test the product</a:t>
            </a:r>
          </a:p>
          <a:p>
            <a:r>
              <a:rPr lang="en-US" altLang="en-US" sz="1600"/>
              <a:t>Two types of release plan</a:t>
            </a:r>
          </a:p>
          <a:p>
            <a:pPr lvl="1"/>
            <a:r>
              <a:rPr lang="en-US" altLang="en-US" sz="1400"/>
              <a:t>Scope-boxed release plan</a:t>
            </a:r>
          </a:p>
          <a:p>
            <a:pPr lvl="1"/>
            <a:r>
              <a:rPr lang="en-US" altLang="en-US" sz="1400"/>
              <a:t>Time-boxed release plan</a:t>
            </a:r>
            <a:endParaRPr lang="en-US" altLang="en-US" sz="1600"/>
          </a:p>
        </p:txBody>
      </p:sp>
      <p:sp>
        <p:nvSpPr>
          <p:cNvPr id="3450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50C8A5-D032-459B-BB8E-A6ED8D6EAD97}" type="slidenum">
              <a:rPr lang="en-US" altLang="en-US" smtClean="0"/>
              <a:pPr/>
              <a:t>127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347145"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849EAD0-74AF-416F-8530-34AA3D56E13C}" type="slidenum">
              <a:rPr lang="en-US" altLang="en-US" smtClean="0"/>
              <a:pPr/>
              <a:t>128</a:t>
            </a:fld>
            <a:endParaRPr lang="en-US" altLang="en-US"/>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108873322"/>
              </p:ext>
            </p:extLst>
          </p:nvPr>
        </p:nvGraphicFramePr>
        <p:xfrm>
          <a:off x="428625" y="13716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4714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825" y="1143000"/>
            <a:ext cx="10191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7142"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1219200"/>
            <a:ext cx="15017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7143" name="Picture 12" descr="https://encrypted-tbn0.gstatic.com/images?q=tbn:ANd9GcSDg9vrgxD70u8r9IWdDyVTXIyctePF6upD71_I4IFf7u61fcXZ"/>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0400" y="1371600"/>
            <a:ext cx="15636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7144" name="Rectangle 12"/>
          <p:cNvSpPr>
            <a:spLocks noChangeArrowheads="1"/>
          </p:cNvSpPr>
          <p:nvPr/>
        </p:nvSpPr>
        <p:spPr bwMode="auto">
          <a:xfrm>
            <a:off x="428625" y="887412"/>
            <a:ext cx="2308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000" b="1" dirty="0">
                <a:solidFill>
                  <a:schemeClr val="tx1"/>
                </a:solidFill>
              </a:rPr>
              <a:t>Release Planning</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Backlog</a:t>
            </a:r>
          </a:p>
        </p:txBody>
      </p:sp>
      <p:sp>
        <p:nvSpPr>
          <p:cNvPr id="500743"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1876761-6170-4653-B2D0-68F133FB281D}" type="slidenum">
              <a:rPr lang="en-US" altLang="en-US" smtClean="0"/>
              <a:pPr/>
              <a:t>129</a:t>
            </a:fld>
            <a:endParaRPr lang="en-US" altLang="en-US"/>
          </a:p>
        </p:txBody>
      </p:sp>
      <p:pic>
        <p:nvPicPr>
          <p:cNvPr id="50074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875347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0741" name="Rectangle 7"/>
          <p:cNvSpPr>
            <a:spLocks noChangeArrowheads="1"/>
          </p:cNvSpPr>
          <p:nvPr/>
        </p:nvSpPr>
        <p:spPr bwMode="auto">
          <a:xfrm>
            <a:off x="3352800" y="838200"/>
            <a:ext cx="2632075" cy="461963"/>
          </a:xfrm>
          <a:prstGeom prst="rect">
            <a:avLst/>
          </a:prstGeom>
          <a:solidFill>
            <a:schemeClr val="bg1"/>
          </a:solidFill>
          <a:ln>
            <a:noFill/>
          </a:ln>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Release Backlog</a:t>
            </a:r>
          </a:p>
        </p:txBody>
      </p:sp>
      <p:sp>
        <p:nvSpPr>
          <p:cNvPr id="500742" name="TextBox 8"/>
          <p:cNvSpPr txBox="1">
            <a:spLocks noChangeArrowheads="1"/>
          </p:cNvSpPr>
          <p:nvPr/>
        </p:nvSpPr>
        <p:spPr bwMode="auto">
          <a:xfrm>
            <a:off x="76200" y="6321425"/>
            <a:ext cx="66024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200" b="1">
                <a:solidFill>
                  <a:schemeClr val="tx1"/>
                </a:solidFill>
              </a:rPr>
              <a:t>Release backlog is created during release planning meetings. PO is responsible for this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0130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Discuss complexities of these Projects</a:t>
            </a:r>
          </a:p>
        </p:txBody>
      </p:sp>
      <p:sp>
        <p:nvSpPr>
          <p:cNvPr id="6" name="Content Placeholder 5"/>
          <p:cNvSpPr>
            <a:spLocks noGrp="1"/>
          </p:cNvSpPr>
          <p:nvPr>
            <p:ph idx="1"/>
          </p:nvPr>
        </p:nvSpPr>
        <p:spPr/>
        <p:txBody>
          <a:bodyPr>
            <a:normAutofit fontScale="77500" lnSpcReduction="20000"/>
          </a:bodyPr>
          <a:lstStyle/>
          <a:p>
            <a:r>
              <a:rPr lang="en-US" dirty="0"/>
              <a:t>Developing a static website of world history</a:t>
            </a:r>
          </a:p>
          <a:p>
            <a:r>
              <a:rPr lang="en-US" dirty="0"/>
              <a:t>Replacement of 30 years insurance software</a:t>
            </a:r>
          </a:p>
          <a:p>
            <a:r>
              <a:rPr lang="en-US" dirty="0"/>
              <a:t>Enhancing security, safety feature in Boeing Airplane</a:t>
            </a:r>
          </a:p>
          <a:p>
            <a:r>
              <a:rPr lang="en-US" dirty="0"/>
              <a:t>Improving performance of railway website</a:t>
            </a:r>
          </a:p>
          <a:p>
            <a:r>
              <a:rPr lang="en-US" dirty="0"/>
              <a:t>Improving security of Finance Ministry Intranet Portal</a:t>
            </a:r>
          </a:p>
          <a:p>
            <a:r>
              <a:rPr lang="en-US" dirty="0"/>
              <a:t>Developing a new online learning portal</a:t>
            </a:r>
          </a:p>
          <a:p>
            <a:r>
              <a:rPr lang="en-US" dirty="0"/>
              <a:t>Digital media campaign of a new movie to be released</a:t>
            </a:r>
          </a:p>
          <a:p>
            <a:r>
              <a:rPr lang="en-US" dirty="0"/>
              <a:t>Organizing and digitizing your 20+ years 100K photos (digital, hardcopy), songs (digital, cassettes), videos (digital, VCR format)</a:t>
            </a:r>
          </a:p>
          <a:p>
            <a:r>
              <a:rPr lang="en-US" dirty="0"/>
              <a:t>Developing BI system for a FMCG company</a:t>
            </a:r>
          </a:p>
          <a:p>
            <a:r>
              <a:rPr lang="en-US" dirty="0"/>
              <a:t>People are standing in long queue to transact at Bank. How to solve this problem?</a:t>
            </a:r>
          </a:p>
          <a:p>
            <a:endParaRPr lang="en-US" dirty="0"/>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13</a:t>
            </a:fld>
            <a:endParaRPr lang="en-US" altLang="en-US"/>
          </a:p>
        </p:txBody>
      </p:sp>
    </p:spTree>
    <p:extLst>
      <p:ext uri="{BB962C8B-B14F-4D97-AF65-F5344CB8AC3E}">
        <p14:creationId xmlns:p14="http://schemas.microsoft.com/office/powerpoint/2010/main" val="35772404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159747" name="Content Placeholder 2"/>
          <p:cNvSpPr>
            <a:spLocks noGrp="1"/>
          </p:cNvSpPr>
          <p:nvPr>
            <p:ph idx="1"/>
          </p:nvPr>
        </p:nvSpPr>
        <p:spPr/>
        <p:txBody>
          <a:bodyPr>
            <a:normAutofit lnSpcReduction="10000"/>
          </a:bodyPr>
          <a:lstStyle/>
          <a:p>
            <a:pPr>
              <a:buFont typeface="Arial" panose="020B0604020202020204" pitchFamily="34" charset="0"/>
              <a:buNone/>
              <a:defRPr/>
            </a:pPr>
            <a:r>
              <a:rPr lang="en-US" sz="2400" b="1"/>
              <a:t>Iteration/Sprint Planning</a:t>
            </a:r>
          </a:p>
          <a:p>
            <a:pPr>
              <a:defRPr/>
            </a:pPr>
            <a:r>
              <a:rPr lang="en-US" sz="1800"/>
              <a:t>In iteration planning team identifies the task to be performed for each user story.</a:t>
            </a:r>
          </a:p>
          <a:p>
            <a:pPr>
              <a:defRPr/>
            </a:pPr>
            <a:r>
              <a:rPr lang="en-US" sz="1800"/>
              <a:t>Task are pushed into iteration backlog</a:t>
            </a:r>
          </a:p>
          <a:p>
            <a:pPr>
              <a:defRPr/>
            </a:pPr>
            <a:r>
              <a:rPr lang="en-US" sz="1800"/>
              <a:t>Iteration planning is held after retrospective meetings of last iteration</a:t>
            </a:r>
          </a:p>
          <a:p>
            <a:pPr>
              <a:defRPr/>
            </a:pPr>
            <a:r>
              <a:rPr lang="en-US" sz="1800"/>
              <a:t>Typical iteration length varies from 1-4 weeks.</a:t>
            </a:r>
          </a:p>
          <a:p>
            <a:pPr marL="342900" lvl="1" indent="-342900">
              <a:buFont typeface="Arial" panose="020B0604020202020204" pitchFamily="34" charset="0"/>
              <a:buChar char="•"/>
              <a:defRPr/>
            </a:pPr>
            <a:r>
              <a:rPr lang="en-US" sz="1800"/>
              <a:t>Iteration planning  duration (1 hour for every week of iteration)</a:t>
            </a:r>
          </a:p>
          <a:p>
            <a:pPr marL="342900" lvl="1" indent="-342900">
              <a:buFont typeface="Arial" panose="020B0604020202020204" pitchFamily="34" charset="0"/>
              <a:buChar char="•"/>
              <a:defRPr/>
            </a:pPr>
            <a:r>
              <a:rPr lang="en-US" sz="1800"/>
              <a:t>Iteration planning identifies iteration backlog items, assumptions, risks, actions, dependencies</a:t>
            </a:r>
          </a:p>
          <a:p>
            <a:pPr marL="342900" lvl="1" indent="-342900">
              <a:buFont typeface="Arial" panose="020B0604020202020204" pitchFamily="34" charset="0"/>
              <a:buChar char="•"/>
              <a:defRPr/>
            </a:pPr>
            <a:r>
              <a:rPr lang="en-US" sz="1800"/>
              <a:t>Some team start counting iteration from zero so the initial iteration is called </a:t>
            </a:r>
            <a:r>
              <a:rPr lang="en-US" sz="1800" b="1"/>
              <a:t>Sprint 0 </a:t>
            </a:r>
            <a:r>
              <a:rPr lang="en-US" sz="1800"/>
              <a:t>or Iteration 0. In this iteration they take all technical spike which will help them in estimating size of complex user stories. Preparing initial architecture, solving infrastructure setup and configuration issues. Following Sprint 0 they start release planning</a:t>
            </a:r>
          </a:p>
          <a:p>
            <a:pPr>
              <a:defRPr/>
            </a:pPr>
            <a:r>
              <a:rPr lang="en-US" sz="1800"/>
              <a:t>Tasks in iteration backlog are not assigned to any team member. Agile teams are self-organized and they pickup the task on their base.</a:t>
            </a:r>
          </a:p>
          <a:p>
            <a:pPr>
              <a:defRPr/>
            </a:pPr>
            <a:r>
              <a:rPr lang="en-US" sz="1800"/>
              <a:t>Number of hours available in any iteration are calculated as Ideal engineering hours.</a:t>
            </a:r>
          </a:p>
        </p:txBody>
      </p:sp>
      <p:sp>
        <p:nvSpPr>
          <p:cNvPr id="34918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D47C828-1371-415A-A238-B2876AF5D146}" type="slidenum">
              <a:rPr lang="en-US" altLang="en-US" smtClean="0"/>
              <a:pPr/>
              <a:t>130</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351238"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F7904BB-1D01-406F-8317-D91112E43D39}" type="slidenum">
              <a:rPr lang="en-US" altLang="en-US" smtClean="0"/>
              <a:pPr/>
              <a:t>131</a:t>
            </a:fld>
            <a:endParaRPr lang="en-US" altLang="en-US"/>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281950457"/>
              </p:ext>
            </p:extLst>
          </p:nvPr>
        </p:nvGraphicFramePr>
        <p:xfrm>
          <a:off x="685800" y="994342"/>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1237" name="Rectangle 7"/>
          <p:cNvSpPr>
            <a:spLocks noChangeArrowheads="1"/>
          </p:cNvSpPr>
          <p:nvPr/>
        </p:nvSpPr>
        <p:spPr bwMode="auto">
          <a:xfrm>
            <a:off x="533400" y="809398"/>
            <a:ext cx="23487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000" b="1" dirty="0">
                <a:solidFill>
                  <a:schemeClr val="tx1"/>
                </a:solidFill>
              </a:rPr>
              <a:t>Iteration Planning</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Backlog</a:t>
            </a:r>
          </a:p>
        </p:txBody>
      </p:sp>
      <p:sp>
        <p:nvSpPr>
          <p:cNvPr id="72707" name="Content Placeholder 2"/>
          <p:cNvSpPr>
            <a:spLocks noGrp="1"/>
          </p:cNvSpPr>
          <p:nvPr>
            <p:ph idx="1"/>
          </p:nvPr>
        </p:nvSpPr>
        <p:spPr/>
        <p:txBody>
          <a:bodyPr>
            <a:normAutofit fontScale="92500" lnSpcReduction="10000"/>
          </a:bodyPr>
          <a:lstStyle/>
          <a:p>
            <a:pPr algn="ctr">
              <a:buFont typeface="Arial" charset="0"/>
              <a:buNone/>
              <a:defRPr/>
            </a:pPr>
            <a:r>
              <a:rPr lang="en-US" b="1" dirty="0"/>
              <a:t>Sprint Backlog</a:t>
            </a:r>
          </a:p>
          <a:p>
            <a:pPr>
              <a:buFont typeface="Arial" charset="0"/>
              <a:buChar char="•"/>
              <a:defRPr/>
            </a:pPr>
            <a:r>
              <a:rPr lang="en-US" sz="2800" dirty="0"/>
              <a:t>Unlike product backlog and release backlog which is comprised by user stories, sprint backlog is comprised of task</a:t>
            </a:r>
          </a:p>
          <a:p>
            <a:pPr>
              <a:buFont typeface="Arial" charset="0"/>
              <a:buChar char="•"/>
              <a:defRPr/>
            </a:pPr>
            <a:r>
              <a:rPr lang="en-US" sz="2800" dirty="0"/>
              <a:t>Sprint Backlog can have following types of tasks</a:t>
            </a:r>
          </a:p>
          <a:p>
            <a:pPr lvl="1">
              <a:buFont typeface="Arial" charset="0"/>
              <a:buChar char="–"/>
              <a:defRPr/>
            </a:pPr>
            <a:r>
              <a:rPr lang="en-US" sz="2400" dirty="0"/>
              <a:t>Design Tasks</a:t>
            </a:r>
          </a:p>
          <a:p>
            <a:pPr lvl="1">
              <a:buFont typeface="Arial" charset="0"/>
              <a:buChar char="–"/>
              <a:defRPr/>
            </a:pPr>
            <a:r>
              <a:rPr lang="en-US" sz="2400" dirty="0"/>
              <a:t>Coding Tasks</a:t>
            </a:r>
          </a:p>
          <a:p>
            <a:pPr lvl="1">
              <a:buFont typeface="Arial" charset="0"/>
              <a:buChar char="–"/>
              <a:defRPr/>
            </a:pPr>
            <a:r>
              <a:rPr lang="en-US" sz="2400" dirty="0"/>
              <a:t>Testing Task</a:t>
            </a:r>
          </a:p>
          <a:p>
            <a:pPr lvl="1">
              <a:buFont typeface="Arial" charset="0"/>
              <a:buChar char="–"/>
              <a:defRPr/>
            </a:pPr>
            <a:r>
              <a:rPr lang="en-US" sz="2400" dirty="0"/>
              <a:t>Documentation Tasks</a:t>
            </a:r>
          </a:p>
          <a:p>
            <a:pPr>
              <a:buFont typeface="Arial" charset="0"/>
              <a:buChar char="•"/>
              <a:defRPr/>
            </a:pPr>
            <a:r>
              <a:rPr lang="en-US" sz="2800" dirty="0"/>
              <a:t>No one is allowed to add user story or task in Sprint backlog but team can delete task if they feel out of time</a:t>
            </a:r>
          </a:p>
          <a:p>
            <a:pPr>
              <a:buFont typeface="Arial" charset="0"/>
              <a:buChar char="•"/>
              <a:defRPr/>
            </a:pPr>
            <a:r>
              <a:rPr lang="en-US" sz="2800" dirty="0"/>
              <a:t>Sprint backlog is developed at the time of sprint planning</a:t>
            </a:r>
          </a:p>
        </p:txBody>
      </p:sp>
      <p:sp>
        <p:nvSpPr>
          <p:cNvPr id="50278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5B34398-DEE1-486A-A2FB-96FCAF90937A}" type="slidenum">
              <a:rPr lang="en-US" altLang="en-US" smtClean="0"/>
              <a:pPr/>
              <a:t>132</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4180172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Backlog</a:t>
            </a:r>
          </a:p>
        </p:txBody>
      </p:sp>
      <p:sp>
        <p:nvSpPr>
          <p:cNvPr id="3" name="Content Placeholder 2"/>
          <p:cNvSpPr>
            <a:spLocks noGrp="1"/>
          </p:cNvSpPr>
          <p:nvPr>
            <p:ph idx="1"/>
          </p:nvPr>
        </p:nvSpPr>
        <p:spPr/>
        <p:txBody>
          <a:bodyPr>
            <a:normAutofit fontScale="85000" lnSpcReduction="20000"/>
          </a:bodyPr>
          <a:lstStyle/>
          <a:p>
            <a:pPr algn="ctr">
              <a:buFont typeface="Arial" panose="020B0604020202020204" pitchFamily="34" charset="0"/>
              <a:buNone/>
              <a:defRPr/>
            </a:pPr>
            <a:r>
              <a:rPr lang="en-US" sz="3800" b="1" dirty="0"/>
              <a:t>Sprint Backlog</a:t>
            </a:r>
          </a:p>
          <a:p>
            <a:pPr>
              <a:defRPr/>
            </a:pPr>
            <a:r>
              <a:rPr lang="en-US" dirty="0"/>
              <a:t>Generally every task in sprint backlog should be related to some user story</a:t>
            </a:r>
          </a:p>
          <a:p>
            <a:pPr>
              <a:defRPr/>
            </a:pPr>
            <a:r>
              <a:rPr lang="en-US" dirty="0"/>
              <a:t>To identify task for user story programmers need to do the detail discussion about user story with PO</a:t>
            </a:r>
          </a:p>
          <a:p>
            <a:pPr>
              <a:defRPr/>
            </a:pPr>
            <a:r>
              <a:rPr lang="en-US" dirty="0"/>
              <a:t>Each task in sprint back log should have following information in the form of Task card</a:t>
            </a:r>
          </a:p>
          <a:p>
            <a:pPr lvl="1">
              <a:defRPr/>
            </a:pPr>
            <a:r>
              <a:rPr lang="en-US" dirty="0"/>
              <a:t>Task description</a:t>
            </a:r>
          </a:p>
          <a:p>
            <a:pPr lvl="1">
              <a:defRPr/>
            </a:pPr>
            <a:r>
              <a:rPr lang="en-US" dirty="0"/>
              <a:t>Estimated hours </a:t>
            </a:r>
          </a:p>
          <a:p>
            <a:pPr lvl="1">
              <a:defRPr/>
            </a:pPr>
            <a:r>
              <a:rPr lang="en-US" dirty="0"/>
              <a:t>Owner name (if taken by any team member)</a:t>
            </a:r>
          </a:p>
          <a:p>
            <a:pPr lvl="1">
              <a:defRPr/>
            </a:pPr>
            <a:r>
              <a:rPr lang="en-US" dirty="0"/>
              <a:t>Exit criteria </a:t>
            </a:r>
          </a:p>
          <a:p>
            <a:pPr lvl="1">
              <a:defRPr/>
            </a:pPr>
            <a:r>
              <a:rPr lang="en-US" dirty="0"/>
              <a:t>Verification method (test or inspection)</a:t>
            </a:r>
          </a:p>
          <a:p>
            <a:pPr lvl="1">
              <a:defRPr/>
            </a:pPr>
            <a:r>
              <a:rPr lang="en-US" dirty="0"/>
              <a:t>Who will perform verification</a:t>
            </a:r>
          </a:p>
          <a:p>
            <a:pPr>
              <a:defRPr/>
            </a:pPr>
            <a:endParaRPr lang="en-US" dirty="0"/>
          </a:p>
        </p:txBody>
      </p:sp>
      <p:sp>
        <p:nvSpPr>
          <p:cNvPr id="50483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1332F0E-FD84-4663-B39B-C8D752DB1EA0}" type="slidenum">
              <a:rPr lang="en-US" altLang="en-US" smtClean="0"/>
              <a:pPr/>
              <a:t>133</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5436668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353283" name="Content Placeholder 2"/>
          <p:cNvSpPr>
            <a:spLocks noGrp="1"/>
          </p:cNvSpPr>
          <p:nvPr>
            <p:ph idx="1"/>
          </p:nvPr>
        </p:nvSpPr>
        <p:spPr>
          <a:xfrm>
            <a:off x="457200" y="1600200"/>
            <a:ext cx="8229600" cy="4495799"/>
          </a:xfrm>
        </p:spPr>
        <p:txBody>
          <a:bodyPr/>
          <a:lstStyle/>
          <a:p>
            <a:r>
              <a:rPr lang="en-US" altLang="en-US" sz="2800" dirty="0"/>
              <a:t>Immediately after or before daily standup meeting sessions and the team updates the </a:t>
            </a:r>
            <a:r>
              <a:rPr lang="en-US" altLang="en-US" sz="2800" dirty="0" err="1"/>
              <a:t>kanban</a:t>
            </a:r>
            <a:r>
              <a:rPr lang="en-US" altLang="en-US" sz="2800" dirty="0"/>
              <a:t> board.</a:t>
            </a:r>
          </a:p>
          <a:p>
            <a:r>
              <a:rPr lang="en-US" altLang="en-US" sz="2800" dirty="0"/>
              <a:t>This reflects the progress and planning of the day based on </a:t>
            </a:r>
          </a:p>
          <a:p>
            <a:pPr lvl="1"/>
            <a:r>
              <a:rPr lang="en-US" altLang="en-US" sz="2400" dirty="0"/>
              <a:t>The work progress of previous day</a:t>
            </a:r>
          </a:p>
          <a:p>
            <a:pPr lvl="1"/>
            <a:r>
              <a:rPr lang="en-US" altLang="en-US" sz="2400" dirty="0"/>
              <a:t> Any internal or external dependency not met</a:t>
            </a:r>
          </a:p>
          <a:p>
            <a:pPr lvl="1"/>
            <a:r>
              <a:rPr lang="en-US" altLang="en-US" sz="2400" dirty="0"/>
              <a:t>Something critical comes up</a:t>
            </a:r>
          </a:p>
          <a:p>
            <a:pPr lvl="1"/>
            <a:r>
              <a:rPr lang="en-US" altLang="en-US" sz="2400" dirty="0"/>
              <a:t> Client want to drop some user story</a:t>
            </a:r>
          </a:p>
        </p:txBody>
      </p:sp>
      <p:sp>
        <p:nvSpPr>
          <p:cNvPr id="35328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DC72734-2BD1-4FFC-94A9-D7E46F6061B1}" type="slidenum">
              <a:rPr lang="en-US" altLang="en-US" smtClean="0"/>
              <a:pPr/>
              <a:t>134</a:t>
            </a:fld>
            <a:endParaRPr lang="en-US" altLang="en-US"/>
          </a:p>
        </p:txBody>
      </p:sp>
      <p:sp>
        <p:nvSpPr>
          <p:cNvPr id="353285" name="Rectangle 5"/>
          <p:cNvSpPr>
            <a:spLocks noChangeArrowheads="1"/>
          </p:cNvSpPr>
          <p:nvPr/>
        </p:nvSpPr>
        <p:spPr bwMode="auto">
          <a:xfrm>
            <a:off x="3421062" y="798512"/>
            <a:ext cx="2301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dirty="0">
                <a:solidFill>
                  <a:schemeClr val="tx1"/>
                </a:solidFill>
              </a:rPr>
              <a:t>Daily Planning</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dirty="0"/>
              <a:t>Daily Planning</a:t>
            </a:r>
          </a:p>
        </p:txBody>
      </p:sp>
      <p:sp>
        <p:nvSpPr>
          <p:cNvPr id="50688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2E022D7-21E1-4187-9066-D99182682F32}" type="slidenum">
              <a:rPr lang="en-US" altLang="en-US" smtClean="0"/>
              <a:pPr/>
              <a:t>135</a:t>
            </a:fld>
            <a:endParaRPr lang="en-US" altLang="en-US"/>
          </a:p>
        </p:txBody>
      </p:sp>
      <p:pic>
        <p:nvPicPr>
          <p:cNvPr id="506884" name="Picture 2" descr="http://www.mountaingoatsoftware.com/system/hidden_asset/file/29/MockedTaskBoa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95400"/>
            <a:ext cx="7439025"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885" name="Rectangle 8"/>
          <p:cNvSpPr>
            <a:spLocks noChangeArrowheads="1"/>
          </p:cNvSpPr>
          <p:nvPr/>
        </p:nvSpPr>
        <p:spPr bwMode="auto">
          <a:xfrm>
            <a:off x="2351680" y="833735"/>
            <a:ext cx="4440639" cy="461665"/>
          </a:xfrm>
          <a:prstGeom prst="rect">
            <a:avLst/>
          </a:prstGeom>
          <a:solidFill>
            <a:schemeClr val="bg1"/>
          </a:solidFill>
          <a:ln>
            <a:noFill/>
          </a:ln>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dirty="0">
                <a:solidFill>
                  <a:schemeClr val="tx1"/>
                </a:solidFill>
              </a:rPr>
              <a:t>Kanban Board on Daily basis</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31092648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Title 1"/>
          <p:cNvSpPr>
            <a:spLocks noGrp="1"/>
          </p:cNvSpPr>
          <p:nvPr>
            <p:ph type="ctrTitle"/>
          </p:nvPr>
        </p:nvSpPr>
        <p:spPr/>
        <p:txBody>
          <a:bodyPr/>
          <a:lstStyle/>
          <a:p>
            <a:r>
              <a:rPr altLang="en-US" dirty="0"/>
              <a:t>Agile Project Tracking</a:t>
            </a:r>
          </a:p>
        </p:txBody>
      </p:sp>
      <p:sp>
        <p:nvSpPr>
          <p:cNvPr id="3" name="Subtitle 2"/>
          <p:cNvSpPr>
            <a:spLocks noGrp="1"/>
          </p:cNvSpPr>
          <p:nvPr>
            <p:ph type="subTitle" idx="1"/>
          </p:nvPr>
        </p:nvSpPr>
        <p:spPr/>
        <p:txBody>
          <a:bodyPr/>
          <a:lstStyle/>
          <a:p>
            <a:endParaRPr lang="en-US"/>
          </a:p>
        </p:txBody>
      </p:sp>
      <p:sp>
        <p:nvSpPr>
          <p:cNvPr id="367620"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BCBFF02-F76F-405C-B225-A5F229E46DC0}" type="slidenum">
              <a:rPr lang="en-US" altLang="en-US" smtClean="0"/>
              <a:pPr/>
              <a:t>136</a:t>
            </a:fld>
            <a:endParaRPr lang="en-US"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err="1"/>
              <a:t>Kanban</a:t>
            </a:r>
            <a:r>
              <a:rPr/>
              <a:t> Board</a:t>
            </a:r>
          </a:p>
        </p:txBody>
      </p:sp>
      <p:sp>
        <p:nvSpPr>
          <p:cNvPr id="369667" name="Content Placeholder 2"/>
          <p:cNvSpPr>
            <a:spLocks noGrp="1"/>
          </p:cNvSpPr>
          <p:nvPr>
            <p:ph idx="1"/>
          </p:nvPr>
        </p:nvSpPr>
        <p:spPr/>
        <p:txBody>
          <a:bodyPr/>
          <a:lstStyle/>
          <a:p>
            <a:r>
              <a:rPr lang="en-US" altLang="en-US" sz="2400"/>
              <a:t>After iteration planning is complete and before agile team starts working on task of the iteration, agile team need to pull the task from sprint backlog and put on kanban board</a:t>
            </a:r>
          </a:p>
          <a:p>
            <a:r>
              <a:rPr lang="en-US" altLang="en-US" sz="2400"/>
              <a:t>Kanban board has several columns. You can customize these columns based on your project characteristics. Typical columns are “User Story”, “To be done”, “Doing”, “Done”, ”Accepted”</a:t>
            </a:r>
          </a:p>
          <a:p>
            <a:r>
              <a:rPr lang="en-US" altLang="en-US" sz="2400"/>
              <a:t>You keep moving tasks from of any user story from left to right based on the progress. Finally when all the work is done all the cards will move under “Done” and user story will move user “Accepted” column</a:t>
            </a:r>
          </a:p>
          <a:p>
            <a:endParaRPr lang="en-US" altLang="en-US" sz="2400"/>
          </a:p>
        </p:txBody>
      </p:sp>
      <p:sp>
        <p:nvSpPr>
          <p:cNvPr id="36966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C48F40D-7CCA-42DE-94EF-ADC4915D567A}" type="slidenum">
              <a:rPr lang="en-US" altLang="en-US" smtClean="0"/>
              <a:pPr/>
              <a:t>137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err="1"/>
              <a:t>Kanban</a:t>
            </a:r>
            <a:r>
              <a:rPr/>
              <a:t> Board</a:t>
            </a:r>
          </a:p>
        </p:txBody>
      </p:sp>
      <p:sp>
        <p:nvSpPr>
          <p:cNvPr id="371720"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042EBAD-D797-4E59-AD81-02AEE5DBEBB8}" type="slidenum">
              <a:rPr lang="en-US" altLang="en-US" smtClean="0"/>
              <a:pPr/>
              <a:t>138</a:t>
            </a:fld>
            <a:endParaRPr lang="en-US" altLang="en-US"/>
          </a:p>
        </p:txBody>
      </p:sp>
      <p:sp>
        <p:nvSpPr>
          <p:cNvPr id="371715" name="Content Placeholder 10"/>
          <p:cNvSpPr>
            <a:spLocks noGrp="1"/>
          </p:cNvSpPr>
          <p:nvPr>
            <p:ph idx="4294967295"/>
          </p:nvPr>
        </p:nvSpPr>
        <p:spPr>
          <a:xfrm>
            <a:off x="0" y="990600"/>
            <a:ext cx="8229600" cy="5105400"/>
          </a:xfrm>
        </p:spPr>
        <p:txBody>
          <a:bodyPr/>
          <a:lstStyle/>
          <a:p>
            <a:r>
              <a:rPr lang="en-US" altLang="en-US"/>
              <a:t>Tools &amp; Techniques / Planning, Monitoring &amp; Adapting/ Agile Project Tracking</a:t>
            </a:r>
          </a:p>
          <a:p>
            <a:endParaRPr lang="en-US" altLang="en-US"/>
          </a:p>
          <a:p>
            <a:endParaRPr lang="en-US" altLang="en-US"/>
          </a:p>
        </p:txBody>
      </p:sp>
      <p:pic>
        <p:nvPicPr>
          <p:cNvPr id="3717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66800"/>
            <a:ext cx="82581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1717" name="TextBox 8"/>
          <p:cNvSpPr txBox="1">
            <a:spLocks noChangeArrowheads="1"/>
          </p:cNvSpPr>
          <p:nvPr/>
        </p:nvSpPr>
        <p:spPr bwMode="auto">
          <a:xfrm>
            <a:off x="3429000" y="762000"/>
            <a:ext cx="2416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Story Kanban Board</a:t>
            </a:r>
          </a:p>
        </p:txBody>
      </p:sp>
      <p:sp>
        <p:nvSpPr>
          <p:cNvPr id="371718" name="TextBox 9"/>
          <p:cNvSpPr txBox="1">
            <a:spLocks noChangeArrowheads="1"/>
          </p:cNvSpPr>
          <p:nvPr/>
        </p:nvSpPr>
        <p:spPr bwMode="auto">
          <a:xfrm>
            <a:off x="3581400" y="3440113"/>
            <a:ext cx="23352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Task Kanban Board</a:t>
            </a:r>
          </a:p>
        </p:txBody>
      </p:sp>
      <p:pic>
        <p:nvPicPr>
          <p:cNvPr id="371719" name="Picture 4" descr="http://noostvog.files.wordpress.com/2010/12/whiteboard-kanban-english-v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798888"/>
            <a:ext cx="8153400" cy="252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Cumulative Flow Diagram (CFD)</a:t>
            </a:r>
          </a:p>
        </p:txBody>
      </p:sp>
      <p:sp>
        <p:nvSpPr>
          <p:cNvPr id="37376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88CB2A-8A53-45FA-836B-9E72F4B8F9A8}" type="slidenum">
              <a:rPr lang="en-US" altLang="en-US" smtClean="0"/>
              <a:pPr/>
              <a:t>139</a:t>
            </a:fld>
            <a:endParaRPr lang="en-US" altLang="en-US"/>
          </a:p>
        </p:txBody>
      </p:sp>
      <p:pic>
        <p:nvPicPr>
          <p:cNvPr id="373765"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r="16312"/>
          <a:stretch/>
        </p:blipFill>
        <p:spPr bwMode="auto">
          <a:xfrm>
            <a:off x="517983" y="1066800"/>
            <a:ext cx="5943600" cy="4362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pic>
        <p:nvPicPr>
          <p:cNvPr id="3" name="Picture 2"/>
          <p:cNvPicPr>
            <a:picLocks noChangeAspect="1"/>
          </p:cNvPicPr>
          <p:nvPr/>
        </p:nvPicPr>
        <p:blipFill>
          <a:blip r:embed="rId4"/>
          <a:stretch>
            <a:fillRect/>
          </a:stretch>
        </p:blipFill>
        <p:spPr>
          <a:xfrm>
            <a:off x="6196920" y="1381360"/>
            <a:ext cx="2947080" cy="3733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8"/>
          <p:cNvSpPr>
            <a:spLocks noGrp="1"/>
          </p:cNvSpPr>
          <p:nvPr>
            <p:ph type="title"/>
          </p:nvPr>
        </p:nvSpPr>
        <p:spPr/>
        <p:txBody>
          <a:bodyPr>
            <a:normAutofit/>
          </a:bodyPr>
          <a:lstStyle/>
          <a:p>
            <a:pPr>
              <a:defRPr/>
            </a:pPr>
            <a:r>
              <a:rPr/>
              <a:t>Types of Systems</a:t>
            </a:r>
          </a:p>
        </p:txBody>
      </p:sp>
      <p:sp>
        <p:nvSpPr>
          <p:cNvPr id="142384" name="Slide Number Placeholder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449EA3-A747-4F60-8FE2-6F0393EBDFD8}" type="slidenum">
              <a:rPr lang="en-US" altLang="en-US" smtClean="0"/>
              <a:pPr/>
              <a:t>14</a:t>
            </a:fld>
            <a:endParaRPr lang="en-US" altLang="en-US"/>
          </a:p>
        </p:txBody>
      </p:sp>
      <p:graphicFrame>
        <p:nvGraphicFramePr>
          <p:cNvPr id="37" name="Table 36"/>
          <p:cNvGraphicFramePr>
            <a:graphicFrameLocks noGrp="1"/>
          </p:cNvGraphicFramePr>
          <p:nvPr>
            <p:extLst>
              <p:ext uri="{D42A27DB-BD31-4B8C-83A1-F6EECF244321}">
                <p14:modId xmlns:p14="http://schemas.microsoft.com/office/powerpoint/2010/main" val="3686251676"/>
              </p:ext>
            </p:extLst>
          </p:nvPr>
        </p:nvGraphicFramePr>
        <p:xfrm>
          <a:off x="609600" y="870972"/>
          <a:ext cx="7924800" cy="2438400"/>
        </p:xfrm>
        <a:graphic>
          <a:graphicData uri="http://schemas.openxmlformats.org/drawingml/2006/table">
            <a:tbl>
              <a:tblPr firstRow="1" bandRow="1">
                <a:tableStyleId>{912C8C85-51F0-491E-9774-3900AFEF0FD7}</a:tableStyleId>
              </a:tblPr>
              <a:tblGrid>
                <a:gridCol w="917608">
                  <a:extLst>
                    <a:ext uri="{9D8B030D-6E8A-4147-A177-3AD203B41FA5}">
                      <a16:colId xmlns:a16="http://schemas.microsoft.com/office/drawing/2014/main" val="20000"/>
                    </a:ext>
                  </a:extLst>
                </a:gridCol>
                <a:gridCol w="917608">
                  <a:extLst>
                    <a:ext uri="{9D8B030D-6E8A-4147-A177-3AD203B41FA5}">
                      <a16:colId xmlns:a16="http://schemas.microsoft.com/office/drawing/2014/main" val="20001"/>
                    </a:ext>
                  </a:extLst>
                </a:gridCol>
                <a:gridCol w="917608">
                  <a:extLst>
                    <a:ext uri="{9D8B030D-6E8A-4147-A177-3AD203B41FA5}">
                      <a16:colId xmlns:a16="http://schemas.microsoft.com/office/drawing/2014/main" val="20002"/>
                    </a:ext>
                  </a:extLst>
                </a:gridCol>
                <a:gridCol w="1084447">
                  <a:extLst>
                    <a:ext uri="{9D8B030D-6E8A-4147-A177-3AD203B41FA5}">
                      <a16:colId xmlns:a16="http://schemas.microsoft.com/office/drawing/2014/main" val="20003"/>
                    </a:ext>
                  </a:extLst>
                </a:gridCol>
                <a:gridCol w="1346620">
                  <a:extLst>
                    <a:ext uri="{9D8B030D-6E8A-4147-A177-3AD203B41FA5}">
                      <a16:colId xmlns:a16="http://schemas.microsoft.com/office/drawing/2014/main" val="20004"/>
                    </a:ext>
                  </a:extLst>
                </a:gridCol>
                <a:gridCol w="1155949">
                  <a:extLst>
                    <a:ext uri="{9D8B030D-6E8A-4147-A177-3AD203B41FA5}">
                      <a16:colId xmlns:a16="http://schemas.microsoft.com/office/drawing/2014/main" val="20005"/>
                    </a:ext>
                  </a:extLst>
                </a:gridCol>
                <a:gridCol w="1584960">
                  <a:extLst>
                    <a:ext uri="{9D8B030D-6E8A-4147-A177-3AD203B41FA5}">
                      <a16:colId xmlns:a16="http://schemas.microsoft.com/office/drawing/2014/main" val="20006"/>
                    </a:ext>
                  </a:extLst>
                </a:gridCol>
              </a:tblGrid>
              <a:tr h="487680">
                <a:tc>
                  <a:txBody>
                    <a:bodyPr/>
                    <a:lstStyle/>
                    <a:p>
                      <a:pPr marL="0" algn="l" defTabSz="914400" rtl="0" eaLnBrk="1" latinLnBrk="0" hangingPunct="1">
                        <a:buClr>
                          <a:srgbClr val="00B050"/>
                        </a:buClr>
                        <a:buSzPct val="200000"/>
                        <a:buFont typeface="Wingdings" pitchFamily="2" charset="2"/>
                        <a:buNone/>
                      </a:pPr>
                      <a:r>
                        <a:rPr lang="en-US" sz="1800" b="1" kern="1200" dirty="0">
                          <a:solidFill>
                            <a:schemeClr val="bg1"/>
                          </a:solidFill>
                          <a:latin typeface="+mn-lt"/>
                          <a:ea typeface="+mn-ea"/>
                          <a:cs typeface="+mn-cs"/>
                        </a:rPr>
                        <a:t>Act</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b="1" kern="1200" dirty="0">
                          <a:solidFill>
                            <a:schemeClr val="bg1"/>
                          </a:solidFill>
                          <a:latin typeface="+mn-lt"/>
                          <a:ea typeface="+mn-ea"/>
                          <a:cs typeface="+mn-cs"/>
                        </a:rPr>
                        <a:t>Probe</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Sense</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Analyze</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Categorize</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Respond</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endParaRPr lang="en-US" sz="1800" b="1" kern="1200" dirty="0">
                        <a:solidFill>
                          <a:schemeClr val="tx1"/>
                        </a:solidFill>
                        <a:latin typeface="+mn-lt"/>
                        <a:ea typeface="+mn-ea"/>
                        <a:cs typeface="+mn-cs"/>
                      </a:endParaRPr>
                    </a:p>
                  </a:txBody>
                  <a:tcPr/>
                </a:tc>
                <a:extLst>
                  <a:ext uri="{0D108BD9-81ED-4DB2-BD59-A6C34878D82A}">
                    <a16:rowId xmlns:a16="http://schemas.microsoft.com/office/drawing/2014/main" val="10000"/>
                  </a:ext>
                </a:extLst>
              </a:tr>
              <a:tr h="487680">
                <a:tc>
                  <a:txBody>
                    <a:bodyPr/>
                    <a:lstStyle/>
                    <a:p>
                      <a:pPr marL="0" algn="l" defTabSz="914400" rtl="0" eaLnBrk="1" latinLnBrk="0" hangingPunct="1">
                        <a:buClr>
                          <a:srgbClr val="00B050"/>
                        </a:buClr>
                        <a:buSzPct val="175000"/>
                        <a:buFont typeface="Wingdings" pitchFamily="2" charset="2"/>
                        <a:buChar char="ü"/>
                      </a:pPr>
                      <a:r>
                        <a:rPr lang="en-US" sz="1800" b="1" kern="1200" dirty="0">
                          <a:solidFill>
                            <a:schemeClr val="bg1"/>
                          </a:solidFill>
                          <a:latin typeface="+mn-lt"/>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kern="1200" dirty="0"/>
                        <a:t>Chaotic</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1"/>
                  </a:ext>
                </a:extLst>
              </a:tr>
              <a:tr h="487680">
                <a:tc>
                  <a:txBody>
                    <a:bodyPr/>
                    <a:lstStyle/>
                    <a:p>
                      <a:pPr marL="0" algn="l" defTabSz="914400" rtl="0" eaLnBrk="1" latinLnBrk="0" hangingPunct="1">
                        <a:buClr>
                          <a:srgbClr val="00B050"/>
                        </a:buClr>
                        <a:buSzPct val="175000"/>
                        <a:buFont typeface="Wingdings" pitchFamily="2" charset="2"/>
                        <a:buNone/>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b="1" kern="1200" dirty="0">
                          <a:solidFill>
                            <a:schemeClr val="bg1"/>
                          </a:solidFill>
                          <a:latin typeface="+mn-lt"/>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dirty="0"/>
                        <a:t>Complex</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2"/>
                  </a:ext>
                </a:extLst>
              </a:tr>
              <a:tr h="487680">
                <a:tc>
                  <a:txBody>
                    <a:bodyPr/>
                    <a:lstStyle/>
                    <a:p>
                      <a:pPr marL="0" algn="l" defTabSz="914400" rtl="0" eaLnBrk="1" latinLnBrk="0" hangingPunct="1">
                        <a:buClr>
                          <a:srgbClr val="00B050"/>
                        </a:buClr>
                        <a:buSzPct val="175000"/>
                        <a:buFont typeface="Wingdings" pitchFamily="2" charset="2"/>
                        <a:buChar char="ü"/>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kern="1200" dirty="0"/>
                        <a:t>Complicated</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3"/>
                  </a:ext>
                </a:extLst>
              </a:tr>
              <a:tr h="487680">
                <a:tc>
                  <a:txBody>
                    <a:bodyPr/>
                    <a:lstStyle/>
                    <a:p>
                      <a:pPr marL="0" algn="l" defTabSz="914400" rtl="0" eaLnBrk="1" latinLnBrk="0" hangingPunct="1">
                        <a:buClr>
                          <a:srgbClr val="00B050"/>
                        </a:buClr>
                        <a:buSzPct val="175000"/>
                        <a:buFont typeface="Wingdings" pitchFamily="2" charset="2"/>
                        <a:buChar char="ü"/>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kern="1200" dirty="0"/>
                        <a:t>Simple</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4"/>
                  </a:ext>
                </a:extLst>
              </a:tr>
            </a:tbl>
          </a:graphicData>
        </a:graphic>
      </p:graphicFrame>
      <p:sp>
        <p:nvSpPr>
          <p:cNvPr id="8" name="Content Placeholder 5"/>
          <p:cNvSpPr txBox="1">
            <a:spLocks/>
          </p:cNvSpPr>
          <p:nvPr/>
        </p:nvSpPr>
        <p:spPr>
          <a:xfrm>
            <a:off x="420914" y="3372306"/>
            <a:ext cx="8229600" cy="3107869"/>
          </a:xfrm>
          <a:prstGeom prst="rect">
            <a:avLst/>
          </a:prstGeom>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defRPr/>
            </a:pPr>
            <a:r>
              <a:rPr lang="en-IN" sz="1400" b="1" dirty="0"/>
              <a:t>Chaos: </a:t>
            </a:r>
            <a:r>
              <a:rPr lang="en-IN" sz="1400" dirty="0"/>
              <a:t>Bus, Scooter, Cycle, Tram, Car, Pedestrian using the same road to commute is chaos. First you need to act to bring little order. </a:t>
            </a:r>
          </a:p>
          <a:p>
            <a:pPr lvl="1" defTabSz="914400">
              <a:defRPr/>
            </a:pPr>
            <a:r>
              <a:rPr lang="en-IN" sz="1200" dirty="0"/>
              <a:t>No practice helps here. </a:t>
            </a:r>
          </a:p>
          <a:p>
            <a:pPr defTabSz="914400">
              <a:defRPr/>
            </a:pPr>
            <a:r>
              <a:rPr lang="en-IN" sz="1400" b="1" dirty="0"/>
              <a:t>Complex: </a:t>
            </a:r>
            <a:r>
              <a:rPr lang="en-IN" sz="1400" dirty="0"/>
              <a:t>As a head of department you want to remove corruption from your department. First you need to probe problem and its reasons. </a:t>
            </a:r>
          </a:p>
          <a:p>
            <a:pPr lvl="1" defTabSz="914400">
              <a:defRPr/>
            </a:pPr>
            <a:r>
              <a:rPr lang="en-IN" sz="1200" dirty="0"/>
              <a:t>Practices keep emerging. No standard practices helps.</a:t>
            </a:r>
          </a:p>
          <a:p>
            <a:pPr defTabSz="914400">
              <a:defRPr/>
            </a:pPr>
            <a:r>
              <a:rPr lang="en-IN" sz="1400" b="1" dirty="0"/>
              <a:t>Complicated: </a:t>
            </a:r>
            <a:r>
              <a:rPr lang="en-IN" sz="1400" dirty="0"/>
              <a:t>One day your school going child is not interested in going school but you want him to go. First you need to sense the problem, its gravity. </a:t>
            </a:r>
          </a:p>
          <a:p>
            <a:pPr lvl="1" defTabSz="914400">
              <a:defRPr/>
            </a:pPr>
            <a:r>
              <a:rPr lang="en-IN" sz="1200" dirty="0"/>
              <a:t>Good practices learned from your elders and friends will help you here. Little tailoring may be required.</a:t>
            </a:r>
            <a:endParaRPr lang="en-IN" sz="1200" b="1" dirty="0"/>
          </a:p>
          <a:p>
            <a:pPr defTabSz="914400">
              <a:defRPr/>
            </a:pPr>
            <a:r>
              <a:rPr lang="en-IN" sz="1400" b="1" dirty="0"/>
              <a:t>Simple: </a:t>
            </a:r>
            <a:r>
              <a:rPr lang="en-IN" sz="1400" dirty="0"/>
              <a:t>In your kitchen you need to make tea but you realized there is no water, milk, tea, sugar! First you need to sense the problem then categories reasons and solutions.</a:t>
            </a:r>
          </a:p>
          <a:p>
            <a:pPr lvl="1" defTabSz="914400">
              <a:defRPr/>
            </a:pPr>
            <a:r>
              <a:rPr lang="en-IN" sz="1200" dirty="0"/>
              <a:t>Best practices will help here. No change is required in practices..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randombar(horizontal)">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randombar(horizontal)">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randombar(horizontal)">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WIP Limit</a:t>
            </a:r>
          </a:p>
        </p:txBody>
      </p:sp>
      <p:sp>
        <p:nvSpPr>
          <p:cNvPr id="375811" name="Content Placeholder 2"/>
          <p:cNvSpPr>
            <a:spLocks noGrp="1"/>
          </p:cNvSpPr>
          <p:nvPr>
            <p:ph idx="1"/>
          </p:nvPr>
        </p:nvSpPr>
        <p:spPr/>
        <p:txBody>
          <a:bodyPr/>
          <a:lstStyle/>
          <a:p>
            <a:r>
              <a:rPr lang="en-US" altLang="en-US" sz="2400"/>
              <a:t>WIP limit is maximum number of work in progress items</a:t>
            </a:r>
          </a:p>
          <a:p>
            <a:r>
              <a:rPr lang="en-US" altLang="en-US" sz="2400"/>
              <a:t>In Kanban concept agile team should ensure that during execution at no point of time items in “in-progress” column should cross a defined WIP limit</a:t>
            </a:r>
          </a:p>
          <a:p>
            <a:r>
              <a:rPr lang="en-US" altLang="en-US" sz="2400"/>
              <a:t>“In-progress” work is treated as of no-value thus it is treated as waste. Therefore to maximize the value focus should be to convert  WIP items into completed</a:t>
            </a:r>
          </a:p>
          <a:p>
            <a:r>
              <a:rPr lang="en-US" altLang="en-US" sz="2400"/>
              <a:t>Just-in-time (JIT) concept should be utilized to keep WIP limit smallest possible</a:t>
            </a:r>
          </a:p>
          <a:p>
            <a:r>
              <a:rPr lang="en-US" altLang="en-US" sz="2400"/>
              <a:t>Low WIP limit is also a challenge as it creates wastage of machine and workforce time</a:t>
            </a:r>
          </a:p>
        </p:txBody>
      </p:sp>
      <p:sp>
        <p:nvSpPr>
          <p:cNvPr id="37581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A2EB59-5F97-499C-B82B-126213DA4657}" type="slidenum">
              <a:rPr lang="en-US" altLang="en-US" smtClean="0"/>
              <a:pPr/>
              <a:t>140</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Burn Chart</a:t>
            </a:r>
          </a:p>
        </p:txBody>
      </p:sp>
      <p:sp>
        <p:nvSpPr>
          <p:cNvPr id="377862"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5927C4A-1AF2-4F55-A99B-5DB1CFB45CA9}" type="slidenum">
              <a:rPr lang="en-US" altLang="en-US" smtClean="0"/>
              <a:pPr/>
              <a:t>141</a:t>
            </a:fld>
            <a:endParaRPr lang="en-US" altLang="en-US"/>
          </a:p>
        </p:txBody>
      </p:sp>
      <p:pic>
        <p:nvPicPr>
          <p:cNvPr id="3778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104900"/>
            <a:ext cx="74580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7861" name="Rectangle 6"/>
          <p:cNvSpPr>
            <a:spLocks noChangeArrowheads="1"/>
          </p:cNvSpPr>
          <p:nvPr/>
        </p:nvSpPr>
        <p:spPr bwMode="auto">
          <a:xfrm>
            <a:off x="3124200" y="838200"/>
            <a:ext cx="2082800"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 Down Chart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Burn Chart</a:t>
            </a:r>
          </a:p>
        </p:txBody>
      </p:sp>
      <p:sp>
        <p:nvSpPr>
          <p:cNvPr id="379910"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3D37F49-9BBB-45E6-83FB-1CD963611020}" type="slidenum">
              <a:rPr lang="en-US" altLang="en-US" smtClean="0"/>
              <a:pPr/>
              <a:t>142</a:t>
            </a:fld>
            <a:endParaRPr lang="en-US" altLang="en-US"/>
          </a:p>
        </p:txBody>
      </p:sp>
      <p:pic>
        <p:nvPicPr>
          <p:cNvPr id="37990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25" y="1104900"/>
            <a:ext cx="744855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909" name="Rectangle 6"/>
          <p:cNvSpPr>
            <a:spLocks noChangeArrowheads="1"/>
          </p:cNvSpPr>
          <p:nvPr/>
        </p:nvSpPr>
        <p:spPr bwMode="auto">
          <a:xfrm>
            <a:off x="3352800" y="838200"/>
            <a:ext cx="1762125"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 Up Chart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Burn chart</a:t>
            </a:r>
          </a:p>
        </p:txBody>
      </p:sp>
      <p:sp>
        <p:nvSpPr>
          <p:cNvPr id="381958"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3FAF6C0-9A3F-4D02-A855-223AEB38F672}" type="slidenum">
              <a:rPr lang="en-US" altLang="en-US" smtClean="0"/>
              <a:pPr/>
              <a:t>143</a:t>
            </a:fld>
            <a:endParaRPr lang="en-US" altLang="en-US"/>
          </a:p>
        </p:txBody>
      </p:sp>
      <p:pic>
        <p:nvPicPr>
          <p:cNvPr id="3819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371600"/>
            <a:ext cx="74580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1957" name="Rectangle 6"/>
          <p:cNvSpPr>
            <a:spLocks noChangeArrowheads="1"/>
          </p:cNvSpPr>
          <p:nvPr/>
        </p:nvSpPr>
        <p:spPr bwMode="auto">
          <a:xfrm>
            <a:off x="2286000" y="838200"/>
            <a:ext cx="4211638"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Burn-down &amp; Burn-up combine chart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Burn Chart</a:t>
            </a:r>
          </a:p>
        </p:txBody>
      </p:sp>
      <p:sp>
        <p:nvSpPr>
          <p:cNvPr id="384013" name="Slide Number Placeholder 1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21E8626-DD27-4E1B-9068-4B98480328BA}" type="slidenum">
              <a:rPr lang="en-US" altLang="en-US" smtClean="0"/>
              <a:pPr/>
              <a:t>144</a:t>
            </a:fld>
            <a:endParaRPr lang="en-US" altLang="en-US"/>
          </a:p>
        </p:txBody>
      </p:sp>
      <p:pic>
        <p:nvPicPr>
          <p:cNvPr id="38400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447800"/>
            <a:ext cx="6010275"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2479344" y="303530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Iteration1</a:t>
            </a:r>
          </a:p>
        </p:txBody>
      </p:sp>
      <p:sp>
        <p:nvSpPr>
          <p:cNvPr id="9" name="TextBox 8"/>
          <p:cNvSpPr txBox="1"/>
          <p:nvPr/>
        </p:nvSpPr>
        <p:spPr>
          <a:xfrm>
            <a:off x="2974298" y="318770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Iteration2</a:t>
            </a:r>
          </a:p>
        </p:txBody>
      </p:sp>
      <p:sp>
        <p:nvSpPr>
          <p:cNvPr id="10" name="TextBox 9"/>
          <p:cNvSpPr txBox="1"/>
          <p:nvPr/>
        </p:nvSpPr>
        <p:spPr>
          <a:xfrm>
            <a:off x="3486090" y="3365124"/>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Iteration3</a:t>
            </a:r>
          </a:p>
        </p:txBody>
      </p:sp>
      <p:sp>
        <p:nvSpPr>
          <p:cNvPr id="11" name="TextBox 10"/>
          <p:cNvSpPr txBox="1"/>
          <p:nvPr/>
        </p:nvSpPr>
        <p:spPr>
          <a:xfrm>
            <a:off x="4019490" y="356917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Iteration4</a:t>
            </a:r>
          </a:p>
        </p:txBody>
      </p:sp>
      <p:sp>
        <p:nvSpPr>
          <p:cNvPr id="12" name="TextBox 11"/>
          <p:cNvSpPr txBox="1"/>
          <p:nvPr/>
        </p:nvSpPr>
        <p:spPr>
          <a:xfrm>
            <a:off x="4509448" y="410210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Iteration5</a:t>
            </a:r>
          </a:p>
        </p:txBody>
      </p:sp>
      <p:sp>
        <p:nvSpPr>
          <p:cNvPr id="13" name="TextBox 12"/>
          <p:cNvSpPr txBox="1"/>
          <p:nvPr/>
        </p:nvSpPr>
        <p:spPr>
          <a:xfrm>
            <a:off x="5086290" y="4025900"/>
            <a:ext cx="400110" cy="99060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 6</a:t>
            </a:r>
          </a:p>
        </p:txBody>
      </p:sp>
      <p:sp>
        <p:nvSpPr>
          <p:cNvPr id="14" name="TextBox 13"/>
          <p:cNvSpPr txBox="1"/>
          <p:nvPr/>
        </p:nvSpPr>
        <p:spPr>
          <a:xfrm>
            <a:off x="1219200" y="2730500"/>
            <a:ext cx="400110" cy="1600200"/>
          </a:xfrm>
          <a:prstGeom prst="rect">
            <a:avLst/>
          </a:prstGeom>
          <a:noFill/>
        </p:spPr>
        <p:txBody>
          <a:bodyPr vert="vert270">
            <a:spAutoFit/>
          </a:bodyPr>
          <a:lstStyle/>
          <a:p>
            <a:pPr algn="ctr" eaLnBrk="1" hangingPunct="1">
              <a:buClr>
                <a:srgbClr val="000000"/>
              </a:buClr>
              <a:buSzPct val="100000"/>
              <a:buFont typeface="Times New Roman" pitchFamily="18" charset="0"/>
              <a:buNone/>
              <a:defRPr/>
            </a:pPr>
            <a:r>
              <a:rPr lang="en-US" sz="1400" b="1" dirty="0">
                <a:solidFill>
                  <a:schemeClr val="tx1"/>
                </a:solidFill>
                <a:latin typeface="Arial" charset="0"/>
              </a:rPr>
              <a:t>User Stories</a:t>
            </a:r>
          </a:p>
        </p:txBody>
      </p:sp>
      <p:sp>
        <p:nvSpPr>
          <p:cNvPr id="384012" name="Rectangle 15"/>
          <p:cNvSpPr>
            <a:spLocks noChangeArrowheads="1"/>
          </p:cNvSpPr>
          <p:nvPr/>
        </p:nvSpPr>
        <p:spPr bwMode="auto">
          <a:xfrm>
            <a:off x="3200400" y="838200"/>
            <a:ext cx="2532063"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 Down Bar Chart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Retrospectives</a:t>
            </a:r>
          </a:p>
        </p:txBody>
      </p:sp>
      <p:sp>
        <p:nvSpPr>
          <p:cNvPr id="386051" name="Content Placeholder 3"/>
          <p:cNvSpPr>
            <a:spLocks noGrp="1"/>
          </p:cNvSpPr>
          <p:nvPr>
            <p:ph idx="1"/>
          </p:nvPr>
        </p:nvSpPr>
        <p:spPr/>
        <p:txBody>
          <a:bodyPr/>
          <a:lstStyle/>
          <a:p>
            <a:r>
              <a:rPr lang="en-US" altLang="en-US" sz="2800"/>
              <a:t>Retrospective is conducted by agile team at the end of each sprint and each release</a:t>
            </a:r>
          </a:p>
          <a:p>
            <a:r>
              <a:rPr lang="en-US" altLang="en-US" sz="2800"/>
              <a:t>Retrospective sessions are self-reflection sessions, to understand how we are doing and how can we improve it further. Kaizen is at the heart of every retrospective session.</a:t>
            </a:r>
          </a:p>
          <a:p>
            <a:r>
              <a:rPr lang="en-US" altLang="en-US" sz="2800"/>
              <a:t>Retrospective leads to adaptive planning</a:t>
            </a:r>
          </a:p>
          <a:p>
            <a:r>
              <a:rPr lang="en-US" altLang="en-US" sz="2800"/>
              <a:t>Depending upon the need, confidence of team, time of retrospective, nature of team members structure of retrospective can be adopted</a:t>
            </a:r>
          </a:p>
        </p:txBody>
      </p:sp>
      <p:sp>
        <p:nvSpPr>
          <p:cNvPr id="38605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F733B02-20D5-4914-BF27-2CD1418E5E1C}" type="slidenum">
              <a:rPr lang="en-US" altLang="en-US" smtClean="0"/>
              <a:pPr/>
              <a:t>145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Retrospectives</a:t>
            </a:r>
          </a:p>
        </p:txBody>
      </p:sp>
      <p:sp>
        <p:nvSpPr>
          <p:cNvPr id="388099" name="Content Placeholder 2"/>
          <p:cNvSpPr>
            <a:spLocks noGrp="1"/>
          </p:cNvSpPr>
          <p:nvPr>
            <p:ph idx="1"/>
          </p:nvPr>
        </p:nvSpPr>
        <p:spPr/>
        <p:txBody>
          <a:bodyPr/>
          <a:lstStyle/>
          <a:p>
            <a:pPr>
              <a:buFont typeface="Arial" panose="020B0604020202020204" pitchFamily="34" charset="0"/>
              <a:buNone/>
            </a:pPr>
            <a:r>
              <a:rPr lang="en-US" altLang="en-US" sz="2800" b="1"/>
              <a:t>Structure of retrospective</a:t>
            </a:r>
          </a:p>
          <a:p>
            <a:r>
              <a:rPr lang="en-US" altLang="en-US" sz="2800"/>
              <a:t>Set the stage (set ground rule/ working agreement)</a:t>
            </a:r>
          </a:p>
          <a:p>
            <a:r>
              <a:rPr lang="en-US" altLang="en-US" sz="2800"/>
              <a:t>Gather Data (Share relevant data)</a:t>
            </a:r>
          </a:p>
          <a:p>
            <a:r>
              <a:rPr lang="en-US" altLang="en-US" sz="2800"/>
              <a:t>Generate Insights (ask why it happened and how it happened)</a:t>
            </a:r>
          </a:p>
          <a:p>
            <a:r>
              <a:rPr lang="en-US" altLang="en-US" sz="2800"/>
              <a:t>Decide what to do (Action plan)</a:t>
            </a:r>
          </a:p>
          <a:p>
            <a:r>
              <a:rPr lang="en-US" altLang="en-US" sz="2800"/>
              <a:t>Close Retrospective (Appreciate participation)</a:t>
            </a:r>
          </a:p>
        </p:txBody>
      </p:sp>
      <p:sp>
        <p:nvSpPr>
          <p:cNvPr id="38810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DAF23E8-6068-4CBB-B1B0-6DECA6DA8C39}" type="slidenum">
              <a:rPr lang="en-US" altLang="en-US" smtClean="0"/>
              <a:pPr/>
              <a:t>146</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Retrospectives</a:t>
            </a:r>
          </a:p>
        </p:txBody>
      </p:sp>
      <p:sp>
        <p:nvSpPr>
          <p:cNvPr id="394243" name="Content Placeholder 2"/>
          <p:cNvSpPr>
            <a:spLocks noGrp="1"/>
          </p:cNvSpPr>
          <p:nvPr>
            <p:ph idx="1"/>
          </p:nvPr>
        </p:nvSpPr>
        <p:spPr/>
        <p:txBody>
          <a:bodyPr>
            <a:normAutofit fontScale="92500" lnSpcReduction="10000"/>
          </a:bodyPr>
          <a:lstStyle/>
          <a:p>
            <a:pPr algn="ctr">
              <a:buFont typeface="Arial" panose="020B0604020202020204" pitchFamily="34" charset="0"/>
              <a:buNone/>
            </a:pPr>
            <a:r>
              <a:rPr lang="en-US" altLang="en-US" sz="3600" b="1" dirty="0"/>
              <a:t>Types of Retrospectives</a:t>
            </a:r>
          </a:p>
          <a:p>
            <a:r>
              <a:rPr lang="en-US" altLang="en-US" sz="2000" b="1" dirty="0"/>
              <a:t>Start, Stop, Continue</a:t>
            </a:r>
            <a:r>
              <a:rPr lang="en-US" altLang="en-US" sz="2000" dirty="0"/>
              <a:t> : The facilitator captures team open-ended feedback using a wheel that encourages team members to assess an iteration or milestone. What should be start new, what should we stop, what should be continue from last iterations. </a:t>
            </a:r>
            <a:r>
              <a:rPr lang="en-US" altLang="en-US" sz="2000" b="1" dirty="0"/>
              <a:t>Dur: 10 to 25</a:t>
            </a:r>
          </a:p>
          <a:p>
            <a:pPr>
              <a:buFont typeface="Arial" charset="0"/>
              <a:buChar char="•"/>
              <a:defRPr/>
            </a:pPr>
            <a:r>
              <a:rPr lang="en-US" sz="2000" b="1" dirty="0"/>
              <a:t>Force Field Analysis </a:t>
            </a:r>
            <a:r>
              <a:rPr lang="en-US" sz="2000" dirty="0"/>
              <a:t>: A plan designed around the force field analysis technique.  A retrospective for your whole company/department or to </a:t>
            </a:r>
            <a:r>
              <a:rPr lang="en-US" sz="2000" dirty="0" err="1"/>
              <a:t>analyse</a:t>
            </a:r>
            <a:r>
              <a:rPr lang="en-US" sz="2000" dirty="0"/>
              <a:t> a particular topic. </a:t>
            </a:r>
            <a:r>
              <a:rPr lang="en-US" sz="2000" b="1" dirty="0"/>
              <a:t>Dur : 60</a:t>
            </a:r>
          </a:p>
          <a:p>
            <a:r>
              <a:rPr lang="en-US" altLang="en-US" sz="2000" b="1" dirty="0"/>
              <a:t>Pomodoro Retrospective </a:t>
            </a:r>
            <a:r>
              <a:rPr lang="en-US" altLang="en-US" sz="2000" dirty="0"/>
              <a:t>: Focused and time-constrained by using the Pomodoro technique.  Useful for determining a single action to improve the work of a small team. </a:t>
            </a:r>
            <a:r>
              <a:rPr lang="en-US" altLang="en-US" sz="2000" b="1" dirty="0"/>
              <a:t>Dur : 25</a:t>
            </a:r>
          </a:p>
          <a:p>
            <a:r>
              <a:rPr lang="en-US" altLang="en-US" sz="2000" b="1" dirty="0"/>
              <a:t>Four L's Retrospective </a:t>
            </a:r>
            <a:r>
              <a:rPr lang="en-US" altLang="en-US" sz="2000" dirty="0"/>
              <a:t>: Liked – Learned – Lacked – Longed For.  Iteration and project retrospectives as well as for retrospection of training and conference events.. </a:t>
            </a:r>
            <a:r>
              <a:rPr lang="en-US" altLang="en-US" sz="2000" b="1" dirty="0"/>
              <a:t>Dur : 90 - 120</a:t>
            </a:r>
          </a:p>
          <a:p>
            <a:r>
              <a:rPr lang="en-US" altLang="en-US" sz="2000" b="1" dirty="0"/>
              <a:t>Sailboat </a:t>
            </a:r>
            <a:r>
              <a:rPr lang="en-US" altLang="en-US" sz="2000" dirty="0"/>
              <a:t>: What anchors slow the team down, what wind propels it forward?.  Good for the "gather data" and "generate insights" portions of a retrospective</a:t>
            </a:r>
            <a:r>
              <a:rPr lang="en-US" altLang="en-US" sz="2000" b="1" dirty="0"/>
              <a:t>. Dur : 90 - 120</a:t>
            </a:r>
          </a:p>
          <a:p>
            <a:pPr marL="0" indent="0">
              <a:buNone/>
            </a:pPr>
            <a:endParaRPr lang="en-US" altLang="en-US" sz="2000" b="1" dirty="0"/>
          </a:p>
          <a:p>
            <a:endParaRPr lang="en-US" altLang="en-US" sz="2000" b="1" dirty="0"/>
          </a:p>
        </p:txBody>
      </p:sp>
      <p:sp>
        <p:nvSpPr>
          <p:cNvPr id="3942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A386B99-D8A2-432B-A608-BAB6E123EA9A}" type="slidenum">
              <a:rPr lang="en-US" altLang="en-US" smtClean="0"/>
              <a:pPr/>
              <a:t>147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Retrospectives</a:t>
            </a:r>
          </a:p>
        </p:txBody>
      </p:sp>
      <p:sp>
        <p:nvSpPr>
          <p:cNvPr id="402435" name="Content Placeholder 2"/>
          <p:cNvSpPr>
            <a:spLocks noGrp="1"/>
          </p:cNvSpPr>
          <p:nvPr>
            <p:ph idx="1"/>
          </p:nvPr>
        </p:nvSpPr>
        <p:spPr/>
        <p:txBody>
          <a:bodyPr/>
          <a:lstStyle/>
          <a:p>
            <a:pPr algn="ctr">
              <a:buFont typeface="Arial" panose="020B0604020202020204" pitchFamily="34" charset="0"/>
              <a:buNone/>
            </a:pPr>
            <a:r>
              <a:rPr lang="en-US" altLang="en-US" sz="3600" b="1"/>
              <a:t>Temperature Reading</a:t>
            </a:r>
          </a:p>
          <a:p>
            <a:pPr>
              <a:buFont typeface="Arial" panose="020B0604020202020204" pitchFamily="34" charset="0"/>
              <a:buNone/>
            </a:pPr>
            <a:r>
              <a:rPr lang="en-US" altLang="en-US" sz="2000"/>
              <a:t>	 This retrospective can be conducted, to know the feeling, sentiments of the team. This is conducted by a facilitator and it follows following structure. Adequate time should be give to each part.</a:t>
            </a:r>
          </a:p>
          <a:p>
            <a:r>
              <a:rPr lang="en-US" altLang="en-US" sz="2000"/>
              <a:t>Specific Appreciation</a:t>
            </a:r>
          </a:p>
          <a:p>
            <a:r>
              <a:rPr lang="en-US" altLang="en-US" sz="2000"/>
              <a:t>New Information</a:t>
            </a:r>
          </a:p>
          <a:p>
            <a:r>
              <a:rPr lang="en-US" altLang="en-US" sz="2000"/>
              <a:t>Puzzles</a:t>
            </a:r>
          </a:p>
          <a:p>
            <a:r>
              <a:rPr lang="en-US" altLang="en-US" sz="2000"/>
              <a:t>Complaints with Recommendations</a:t>
            </a:r>
          </a:p>
          <a:p>
            <a:r>
              <a:rPr lang="en-US" altLang="en-US" sz="2000"/>
              <a:t>Goals, Hopes and Wishes</a:t>
            </a:r>
          </a:p>
        </p:txBody>
      </p:sp>
      <p:sp>
        <p:nvSpPr>
          <p:cNvPr id="40243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471A0B-BABA-47BC-8269-D1DD961B0C36}" type="slidenum">
              <a:rPr lang="en-US" altLang="en-US" smtClean="0"/>
              <a:pPr/>
              <a:t>148</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Retrospectives</a:t>
            </a:r>
          </a:p>
        </p:txBody>
      </p:sp>
      <p:sp>
        <p:nvSpPr>
          <p:cNvPr id="404483" name="Content Placeholder 2"/>
          <p:cNvSpPr>
            <a:spLocks noGrp="1"/>
          </p:cNvSpPr>
          <p:nvPr>
            <p:ph idx="1"/>
          </p:nvPr>
        </p:nvSpPr>
        <p:spPr/>
        <p:txBody>
          <a:bodyPr/>
          <a:lstStyle/>
          <a:p>
            <a:pPr>
              <a:buFont typeface="Arial" panose="020B0604020202020204" pitchFamily="34" charset="0"/>
              <a:buNone/>
            </a:pPr>
            <a:r>
              <a:rPr lang="en-US" altLang="en-US" sz="2400" b="1"/>
              <a:t>ROTI (Return on Time Invested)</a:t>
            </a:r>
          </a:p>
          <a:p>
            <a:r>
              <a:rPr lang="en-US" altLang="en-US" sz="2000"/>
              <a:t>Feedback and Adaptation are part of Agile Project Management. Feedback starts with meeting and specifically retrospective meetings.</a:t>
            </a:r>
          </a:p>
          <a:p>
            <a:r>
              <a:rPr lang="en-US" altLang="en-US" sz="2000"/>
              <a:t>ROTI (Return on Time Investment) is a quick and easy method to gauge the time spent on meetings or workshops, and to improve their effectiveness.</a:t>
            </a:r>
          </a:p>
          <a:p>
            <a:r>
              <a:rPr lang="en-US" altLang="en-US" sz="2000"/>
              <a:t>Take 5-15 minutes at the end of the meeting to ask participants to rate their return on time invested, using the </a:t>
            </a:r>
            <a:r>
              <a:rPr lang="en-US" altLang="en-US" sz="2000" b="1"/>
              <a:t>Fist of Five technique</a:t>
            </a:r>
            <a:r>
              <a:rPr lang="en-US" altLang="en-US" sz="2000"/>
              <a:t> </a:t>
            </a:r>
          </a:p>
          <a:p>
            <a:r>
              <a:rPr lang="en-US" altLang="en-US" sz="2000"/>
              <a:t>If most of number you are getting is 1 or 2 then it means something is serious and you are wasting time and something different need to be done</a:t>
            </a:r>
          </a:p>
          <a:p>
            <a:r>
              <a:rPr lang="en-US" altLang="en-US" sz="2000"/>
              <a:t>ROTI is quick, easy, sometimes funny, and works very well, even with top management.</a:t>
            </a:r>
          </a:p>
        </p:txBody>
      </p:sp>
      <p:sp>
        <p:nvSpPr>
          <p:cNvPr id="40448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851EF0F-2453-4A21-A672-C1CEE5B0F695}" type="slidenum">
              <a:rPr lang="en-US" altLang="en-US" smtClean="0"/>
              <a:pPr/>
              <a:t>149</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IN"/>
              <a:t>Types of Systems</a:t>
            </a:r>
          </a:p>
        </p:txBody>
      </p:sp>
      <p:sp>
        <p:nvSpPr>
          <p:cNvPr id="14643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6BDF3FA-DFB8-4F52-A759-AD7EFBDA116E}" type="slidenum">
              <a:rPr lang="en-US" altLang="en-US" smtClean="0"/>
              <a:pPr/>
              <a:t>15</a:t>
            </a:fld>
            <a:endParaRPr lang="en-US" altLang="en-US"/>
          </a:p>
        </p:txBody>
      </p:sp>
      <p:sp>
        <p:nvSpPr>
          <p:cNvPr id="6" name="4-Point Star 5"/>
          <p:cNvSpPr/>
          <p:nvPr/>
        </p:nvSpPr>
        <p:spPr>
          <a:xfrm>
            <a:off x="1600200" y="2035175"/>
            <a:ext cx="4648200" cy="3886200"/>
          </a:xfrm>
          <a:custGeom>
            <a:avLst/>
            <a:gdLst>
              <a:gd name="connsiteX0" fmla="*/ 0 w 4648200"/>
              <a:gd name="connsiteY0" fmla="*/ 1943100 h 3886200"/>
              <a:gd name="connsiteX1" fmla="*/ 1913253 w 4648200"/>
              <a:gd name="connsiteY1" fmla="*/ 1599605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734947 w 4648200"/>
              <a:gd name="connsiteY5" fmla="*/ 2286595 h 3886200"/>
              <a:gd name="connsiteX6" fmla="*/ 2324100 w 4648200"/>
              <a:gd name="connsiteY6" fmla="*/ 3886200 h 3886200"/>
              <a:gd name="connsiteX7" fmla="*/ 1913253 w 4648200"/>
              <a:gd name="connsiteY7" fmla="*/ 2286595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734947 w 4648200"/>
              <a:gd name="connsiteY5" fmla="*/ 2286595 h 3886200"/>
              <a:gd name="connsiteX6" fmla="*/ 2324100 w 4648200"/>
              <a:gd name="connsiteY6" fmla="*/ 3886200 h 3886200"/>
              <a:gd name="connsiteX7" fmla="*/ 1913253 w 4648200"/>
              <a:gd name="connsiteY7" fmla="*/ 2286595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734947 w 4648200"/>
              <a:gd name="connsiteY5" fmla="*/ 2286595 h 3886200"/>
              <a:gd name="connsiteX6" fmla="*/ 2324100 w 4648200"/>
              <a:gd name="connsiteY6" fmla="*/ 3886200 h 3886200"/>
              <a:gd name="connsiteX7" fmla="*/ 2104322 w 4648200"/>
              <a:gd name="connsiteY7" fmla="*/ 2136469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557526 w 4648200"/>
              <a:gd name="connsiteY5" fmla="*/ 2150117 h 3886200"/>
              <a:gd name="connsiteX6" fmla="*/ 2324100 w 4648200"/>
              <a:gd name="connsiteY6" fmla="*/ 3886200 h 3886200"/>
              <a:gd name="connsiteX7" fmla="*/ 2104322 w 4648200"/>
              <a:gd name="connsiteY7" fmla="*/ 2136469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516582 w 4648200"/>
              <a:gd name="connsiteY3" fmla="*/ 1763378 h 3886200"/>
              <a:gd name="connsiteX4" fmla="*/ 4648200 w 4648200"/>
              <a:gd name="connsiteY4" fmla="*/ 1943100 h 3886200"/>
              <a:gd name="connsiteX5" fmla="*/ 2557526 w 4648200"/>
              <a:gd name="connsiteY5" fmla="*/ 2150117 h 3886200"/>
              <a:gd name="connsiteX6" fmla="*/ 2324100 w 4648200"/>
              <a:gd name="connsiteY6" fmla="*/ 3886200 h 3886200"/>
              <a:gd name="connsiteX7" fmla="*/ 2104322 w 4648200"/>
              <a:gd name="connsiteY7" fmla="*/ 2136469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543878 w 4648200"/>
              <a:gd name="connsiteY3" fmla="*/ 1749730 h 3886200"/>
              <a:gd name="connsiteX4" fmla="*/ 4648200 w 4648200"/>
              <a:gd name="connsiteY4" fmla="*/ 1943100 h 3886200"/>
              <a:gd name="connsiteX5" fmla="*/ 2557526 w 4648200"/>
              <a:gd name="connsiteY5" fmla="*/ 2150117 h 3886200"/>
              <a:gd name="connsiteX6" fmla="*/ 2324100 w 4648200"/>
              <a:gd name="connsiteY6" fmla="*/ 3886200 h 3886200"/>
              <a:gd name="connsiteX7" fmla="*/ 2104322 w 4648200"/>
              <a:gd name="connsiteY7" fmla="*/ 2136469 h 3886200"/>
              <a:gd name="connsiteX8" fmla="*/ 0 w 4648200"/>
              <a:gd name="connsiteY8" fmla="*/ 19431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00" h="3886200">
                <a:moveTo>
                  <a:pt x="0" y="1943100"/>
                </a:moveTo>
                <a:lnTo>
                  <a:pt x="2063379" y="1777026"/>
                </a:lnTo>
                <a:lnTo>
                  <a:pt x="2324100" y="0"/>
                </a:lnTo>
                <a:lnTo>
                  <a:pt x="2543878" y="1749730"/>
                </a:lnTo>
                <a:lnTo>
                  <a:pt x="4648200" y="1943100"/>
                </a:lnTo>
                <a:lnTo>
                  <a:pt x="2557526" y="2150117"/>
                </a:lnTo>
                <a:lnTo>
                  <a:pt x="2324100" y="3886200"/>
                </a:lnTo>
                <a:lnTo>
                  <a:pt x="2104322" y="2136469"/>
                </a:lnTo>
                <a:lnTo>
                  <a:pt x="0" y="1943100"/>
                </a:lnTo>
                <a:close/>
              </a:path>
            </a:pathLst>
          </a:cu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b="1" dirty="0"/>
              <a:t>Disorder</a:t>
            </a:r>
            <a:endParaRPr lang="en-IN" sz="1400" b="1" dirty="0"/>
          </a:p>
        </p:txBody>
      </p:sp>
      <p:sp>
        <p:nvSpPr>
          <p:cNvPr id="7" name="Rounded Rectangle 6"/>
          <p:cNvSpPr/>
          <p:nvPr/>
        </p:nvSpPr>
        <p:spPr>
          <a:xfrm>
            <a:off x="2438400" y="4443413"/>
            <a:ext cx="1066800" cy="66198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Simple</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Categorise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Best Practices</a:t>
            </a:r>
            <a:endParaRPr lang="en-IN" sz="1000" dirty="0">
              <a:solidFill>
                <a:schemeClr val="tx1"/>
              </a:solidFill>
            </a:endParaRPr>
          </a:p>
        </p:txBody>
      </p:sp>
      <p:sp>
        <p:nvSpPr>
          <p:cNvPr id="8" name="Rounded Rectangle 7"/>
          <p:cNvSpPr/>
          <p:nvPr/>
        </p:nvSpPr>
        <p:spPr>
          <a:xfrm>
            <a:off x="4495800" y="4443413"/>
            <a:ext cx="1066800" cy="66198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Novel</a:t>
            </a:r>
          </a:p>
          <a:p>
            <a:pPr algn="ctr" eaLnBrk="1" hangingPunct="1">
              <a:defRPr/>
            </a:pPr>
            <a:r>
              <a:rPr lang="en-US" sz="1000" dirty="0">
                <a:solidFill>
                  <a:schemeClr val="tx1"/>
                </a:solidFill>
              </a:rPr>
              <a:t>Act</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Chaotic</a:t>
            </a:r>
            <a:endParaRPr lang="en-IN" sz="1000" dirty="0">
              <a:solidFill>
                <a:schemeClr val="tx1"/>
              </a:solidFill>
            </a:endParaRPr>
          </a:p>
        </p:txBody>
      </p:sp>
      <p:sp>
        <p:nvSpPr>
          <p:cNvPr id="9" name="Rounded Rectangle 8"/>
          <p:cNvSpPr/>
          <p:nvPr/>
        </p:nvSpPr>
        <p:spPr>
          <a:xfrm>
            <a:off x="4533900" y="2813050"/>
            <a:ext cx="1333500" cy="692150"/>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Complex</a:t>
            </a:r>
          </a:p>
          <a:p>
            <a:pPr algn="ctr" eaLnBrk="1" hangingPunct="1">
              <a:defRPr/>
            </a:pPr>
            <a:r>
              <a:rPr lang="en-US" sz="1000" dirty="0">
                <a:solidFill>
                  <a:schemeClr val="tx1"/>
                </a:solidFill>
              </a:rPr>
              <a:t>Probe</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Emergent Practices</a:t>
            </a:r>
            <a:endParaRPr lang="en-IN" sz="1000" dirty="0">
              <a:solidFill>
                <a:schemeClr val="tx1"/>
              </a:solidFill>
            </a:endParaRPr>
          </a:p>
        </p:txBody>
      </p:sp>
      <p:sp>
        <p:nvSpPr>
          <p:cNvPr id="10" name="Rounded Rectangle 9"/>
          <p:cNvSpPr/>
          <p:nvPr/>
        </p:nvSpPr>
        <p:spPr>
          <a:xfrm>
            <a:off x="2362200" y="2747963"/>
            <a:ext cx="1066800" cy="75723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Complicated</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Analyse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Good Practices</a:t>
            </a:r>
            <a:endParaRPr lang="en-IN" sz="1000" dirty="0">
              <a:solidFill>
                <a:schemeClr val="tx1"/>
              </a:solidFill>
            </a:endParaRPr>
          </a:p>
        </p:txBody>
      </p:sp>
      <p:sp>
        <p:nvSpPr>
          <p:cNvPr id="12" name="Rounded Rectangular Callout 11"/>
          <p:cNvSpPr/>
          <p:nvPr/>
        </p:nvSpPr>
        <p:spPr>
          <a:xfrm>
            <a:off x="2286000" y="1947863"/>
            <a:ext cx="838200" cy="381000"/>
          </a:xfrm>
          <a:prstGeom prst="wedgeRoundRectCallout">
            <a:avLst>
              <a:gd name="adj1" fmla="val -8106"/>
              <a:gd name="adj2" fmla="val 106500"/>
              <a:gd name="adj3" fmla="val 16667"/>
            </a:avLst>
          </a:prstGeom>
          <a:ln/>
        </p:spPr>
        <p:style>
          <a:lnRef idx="1">
            <a:schemeClr val="dk1"/>
          </a:lnRef>
          <a:fillRef idx="2">
            <a:schemeClr val="dk1"/>
          </a:fillRef>
          <a:effectRef idx="1">
            <a:schemeClr val="dk1"/>
          </a:effectRef>
          <a:fontRef idx="minor">
            <a:schemeClr val="dk1"/>
          </a:fontRef>
        </p:style>
        <p:txBody>
          <a:bodyPr anchor="ctr"/>
          <a:lstStyle/>
          <a:p>
            <a:pPr algn="ctr" eaLnBrk="1" hangingPunct="1">
              <a:defRPr/>
            </a:pPr>
            <a:r>
              <a:rPr lang="en-US" sz="1050" dirty="0"/>
              <a:t>Structural Complexity</a:t>
            </a:r>
            <a:endParaRPr lang="en-IN" sz="1050" dirty="0"/>
          </a:p>
        </p:txBody>
      </p:sp>
      <p:sp>
        <p:nvSpPr>
          <p:cNvPr id="13" name="Rounded Rectangular Callout 12"/>
          <p:cNvSpPr/>
          <p:nvPr/>
        </p:nvSpPr>
        <p:spPr>
          <a:xfrm>
            <a:off x="3533775" y="1524000"/>
            <a:ext cx="1152525" cy="912813"/>
          </a:xfrm>
          <a:custGeom>
            <a:avLst/>
            <a:gdLst>
              <a:gd name="connsiteX0" fmla="*/ 0 w 838200"/>
              <a:gd name="connsiteY0" fmla="*/ 63501 h 381000"/>
              <a:gd name="connsiteX1" fmla="*/ 63501 w 838200"/>
              <a:gd name="connsiteY1" fmla="*/ 0 h 381000"/>
              <a:gd name="connsiteX2" fmla="*/ 139700 w 838200"/>
              <a:gd name="connsiteY2" fmla="*/ 0 h 381000"/>
              <a:gd name="connsiteX3" fmla="*/ 139700 w 838200"/>
              <a:gd name="connsiteY3" fmla="*/ 0 h 381000"/>
              <a:gd name="connsiteX4" fmla="*/ 349250 w 838200"/>
              <a:gd name="connsiteY4" fmla="*/ 0 h 381000"/>
              <a:gd name="connsiteX5" fmla="*/ 774699 w 838200"/>
              <a:gd name="connsiteY5" fmla="*/ 0 h 381000"/>
              <a:gd name="connsiteX6" fmla="*/ 838200 w 838200"/>
              <a:gd name="connsiteY6" fmla="*/ 63501 h 381000"/>
              <a:gd name="connsiteX7" fmla="*/ 838200 w 838200"/>
              <a:gd name="connsiteY7" fmla="*/ 222250 h 381000"/>
              <a:gd name="connsiteX8" fmla="*/ 838200 w 838200"/>
              <a:gd name="connsiteY8" fmla="*/ 222250 h 381000"/>
              <a:gd name="connsiteX9" fmla="*/ 838200 w 838200"/>
              <a:gd name="connsiteY9" fmla="*/ 317500 h 381000"/>
              <a:gd name="connsiteX10" fmla="*/ 838200 w 838200"/>
              <a:gd name="connsiteY10" fmla="*/ 317499 h 381000"/>
              <a:gd name="connsiteX11" fmla="*/ 774699 w 838200"/>
              <a:gd name="connsiteY11" fmla="*/ 381000 h 381000"/>
              <a:gd name="connsiteX12" fmla="*/ 349250 w 838200"/>
              <a:gd name="connsiteY12" fmla="*/ 381000 h 381000"/>
              <a:gd name="connsiteX13" fmla="*/ 211453 w 838200"/>
              <a:gd name="connsiteY13" fmla="*/ 913764 h 381000"/>
              <a:gd name="connsiteX14" fmla="*/ 139700 w 838200"/>
              <a:gd name="connsiteY14" fmla="*/ 381000 h 381000"/>
              <a:gd name="connsiteX15" fmla="*/ 63501 w 838200"/>
              <a:gd name="connsiteY15" fmla="*/ 381000 h 381000"/>
              <a:gd name="connsiteX16" fmla="*/ 0 w 838200"/>
              <a:gd name="connsiteY16" fmla="*/ 317499 h 381000"/>
              <a:gd name="connsiteX17" fmla="*/ 0 w 838200"/>
              <a:gd name="connsiteY17" fmla="*/ 317500 h 381000"/>
              <a:gd name="connsiteX18" fmla="*/ 0 w 838200"/>
              <a:gd name="connsiteY18" fmla="*/ 222250 h 381000"/>
              <a:gd name="connsiteX19" fmla="*/ 0 w 838200"/>
              <a:gd name="connsiteY19" fmla="*/ 222250 h 381000"/>
              <a:gd name="connsiteX20" fmla="*/ 0 w 838200"/>
              <a:gd name="connsiteY20" fmla="*/ 63501 h 381000"/>
              <a:gd name="connsiteX0" fmla="*/ 1394460 w 2232660"/>
              <a:gd name="connsiteY0" fmla="*/ 63501 h 957580"/>
              <a:gd name="connsiteX1" fmla="*/ 1457961 w 2232660"/>
              <a:gd name="connsiteY1" fmla="*/ 0 h 957580"/>
              <a:gd name="connsiteX2" fmla="*/ 1534160 w 2232660"/>
              <a:gd name="connsiteY2" fmla="*/ 0 h 957580"/>
              <a:gd name="connsiteX3" fmla="*/ 1534160 w 2232660"/>
              <a:gd name="connsiteY3" fmla="*/ 0 h 957580"/>
              <a:gd name="connsiteX4" fmla="*/ 1743710 w 2232660"/>
              <a:gd name="connsiteY4" fmla="*/ 0 h 957580"/>
              <a:gd name="connsiteX5" fmla="*/ 2169159 w 2232660"/>
              <a:gd name="connsiteY5" fmla="*/ 0 h 957580"/>
              <a:gd name="connsiteX6" fmla="*/ 2232660 w 2232660"/>
              <a:gd name="connsiteY6" fmla="*/ 63501 h 957580"/>
              <a:gd name="connsiteX7" fmla="*/ 2232660 w 2232660"/>
              <a:gd name="connsiteY7" fmla="*/ 222250 h 957580"/>
              <a:gd name="connsiteX8" fmla="*/ 2232660 w 2232660"/>
              <a:gd name="connsiteY8" fmla="*/ 222250 h 957580"/>
              <a:gd name="connsiteX9" fmla="*/ 2232660 w 2232660"/>
              <a:gd name="connsiteY9" fmla="*/ 317500 h 957580"/>
              <a:gd name="connsiteX10" fmla="*/ 2232660 w 2232660"/>
              <a:gd name="connsiteY10" fmla="*/ 317499 h 957580"/>
              <a:gd name="connsiteX11" fmla="*/ 2169159 w 2232660"/>
              <a:gd name="connsiteY11" fmla="*/ 381000 h 957580"/>
              <a:gd name="connsiteX12" fmla="*/ 1743710 w 2232660"/>
              <a:gd name="connsiteY12" fmla="*/ 381000 h 957580"/>
              <a:gd name="connsiteX13" fmla="*/ 1605913 w 2232660"/>
              <a:gd name="connsiteY13" fmla="*/ 913764 h 957580"/>
              <a:gd name="connsiteX14" fmla="*/ 1534160 w 2232660"/>
              <a:gd name="connsiteY14" fmla="*/ 381000 h 957580"/>
              <a:gd name="connsiteX15" fmla="*/ 1457961 w 2232660"/>
              <a:gd name="connsiteY15" fmla="*/ 381000 h 957580"/>
              <a:gd name="connsiteX16" fmla="*/ 1394460 w 2232660"/>
              <a:gd name="connsiteY16" fmla="*/ 317499 h 957580"/>
              <a:gd name="connsiteX17" fmla="*/ 0 w 2232660"/>
              <a:gd name="connsiteY17" fmla="*/ 957580 h 957580"/>
              <a:gd name="connsiteX18" fmla="*/ 1394460 w 2232660"/>
              <a:gd name="connsiteY18" fmla="*/ 222250 h 957580"/>
              <a:gd name="connsiteX19" fmla="*/ 1394460 w 2232660"/>
              <a:gd name="connsiteY19" fmla="*/ 222250 h 957580"/>
              <a:gd name="connsiteX20" fmla="*/ 1394460 w 2232660"/>
              <a:gd name="connsiteY20" fmla="*/ 63501 h 957580"/>
              <a:gd name="connsiteX0" fmla="*/ 314960 w 1153160"/>
              <a:gd name="connsiteY0" fmla="*/ 63501 h 913764"/>
              <a:gd name="connsiteX1" fmla="*/ 378461 w 1153160"/>
              <a:gd name="connsiteY1" fmla="*/ 0 h 913764"/>
              <a:gd name="connsiteX2" fmla="*/ 454660 w 1153160"/>
              <a:gd name="connsiteY2" fmla="*/ 0 h 913764"/>
              <a:gd name="connsiteX3" fmla="*/ 454660 w 1153160"/>
              <a:gd name="connsiteY3" fmla="*/ 0 h 913764"/>
              <a:gd name="connsiteX4" fmla="*/ 664210 w 1153160"/>
              <a:gd name="connsiteY4" fmla="*/ 0 h 913764"/>
              <a:gd name="connsiteX5" fmla="*/ 1089659 w 1153160"/>
              <a:gd name="connsiteY5" fmla="*/ 0 h 913764"/>
              <a:gd name="connsiteX6" fmla="*/ 1153160 w 1153160"/>
              <a:gd name="connsiteY6" fmla="*/ 63501 h 913764"/>
              <a:gd name="connsiteX7" fmla="*/ 1153160 w 1153160"/>
              <a:gd name="connsiteY7" fmla="*/ 222250 h 913764"/>
              <a:gd name="connsiteX8" fmla="*/ 1153160 w 1153160"/>
              <a:gd name="connsiteY8" fmla="*/ 222250 h 913764"/>
              <a:gd name="connsiteX9" fmla="*/ 1153160 w 1153160"/>
              <a:gd name="connsiteY9" fmla="*/ 317500 h 913764"/>
              <a:gd name="connsiteX10" fmla="*/ 1153160 w 1153160"/>
              <a:gd name="connsiteY10" fmla="*/ 317499 h 913764"/>
              <a:gd name="connsiteX11" fmla="*/ 1089659 w 1153160"/>
              <a:gd name="connsiteY11" fmla="*/ 381000 h 913764"/>
              <a:gd name="connsiteX12" fmla="*/ 664210 w 1153160"/>
              <a:gd name="connsiteY12" fmla="*/ 381000 h 913764"/>
              <a:gd name="connsiteX13" fmla="*/ 526413 w 1153160"/>
              <a:gd name="connsiteY13" fmla="*/ 913764 h 913764"/>
              <a:gd name="connsiteX14" fmla="*/ 454660 w 1153160"/>
              <a:gd name="connsiteY14" fmla="*/ 381000 h 913764"/>
              <a:gd name="connsiteX15" fmla="*/ 378461 w 1153160"/>
              <a:gd name="connsiteY15" fmla="*/ 381000 h 913764"/>
              <a:gd name="connsiteX16" fmla="*/ 314960 w 1153160"/>
              <a:gd name="connsiteY16" fmla="*/ 317499 h 913764"/>
              <a:gd name="connsiteX17" fmla="*/ 0 w 1153160"/>
              <a:gd name="connsiteY17" fmla="*/ 881380 h 913764"/>
              <a:gd name="connsiteX18" fmla="*/ 314960 w 1153160"/>
              <a:gd name="connsiteY18" fmla="*/ 222250 h 913764"/>
              <a:gd name="connsiteX19" fmla="*/ 314960 w 1153160"/>
              <a:gd name="connsiteY19" fmla="*/ 222250 h 913764"/>
              <a:gd name="connsiteX20" fmla="*/ 314960 w 1153160"/>
              <a:gd name="connsiteY20" fmla="*/ 63501 h 91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3160" h="913764">
                <a:moveTo>
                  <a:pt x="314960" y="63501"/>
                </a:moveTo>
                <a:cubicBezTo>
                  <a:pt x="314960" y="28430"/>
                  <a:pt x="343390" y="0"/>
                  <a:pt x="378461" y="0"/>
                </a:cubicBezTo>
                <a:lnTo>
                  <a:pt x="454660" y="0"/>
                </a:lnTo>
                <a:lnTo>
                  <a:pt x="454660" y="0"/>
                </a:lnTo>
                <a:lnTo>
                  <a:pt x="664210" y="0"/>
                </a:lnTo>
                <a:lnTo>
                  <a:pt x="1089659" y="0"/>
                </a:lnTo>
                <a:cubicBezTo>
                  <a:pt x="1124730" y="0"/>
                  <a:pt x="1153160" y="28430"/>
                  <a:pt x="1153160" y="63501"/>
                </a:cubicBezTo>
                <a:lnTo>
                  <a:pt x="1153160" y="222250"/>
                </a:lnTo>
                <a:lnTo>
                  <a:pt x="1153160" y="222250"/>
                </a:lnTo>
                <a:lnTo>
                  <a:pt x="1153160" y="317500"/>
                </a:lnTo>
                <a:lnTo>
                  <a:pt x="1153160" y="317499"/>
                </a:lnTo>
                <a:cubicBezTo>
                  <a:pt x="1153160" y="352570"/>
                  <a:pt x="1124730" y="381000"/>
                  <a:pt x="1089659" y="381000"/>
                </a:cubicBezTo>
                <a:lnTo>
                  <a:pt x="664210" y="381000"/>
                </a:lnTo>
                <a:lnTo>
                  <a:pt x="526413" y="913764"/>
                </a:lnTo>
                <a:lnTo>
                  <a:pt x="454660" y="381000"/>
                </a:lnTo>
                <a:lnTo>
                  <a:pt x="378461" y="381000"/>
                </a:lnTo>
                <a:cubicBezTo>
                  <a:pt x="343390" y="381000"/>
                  <a:pt x="314960" y="352570"/>
                  <a:pt x="314960" y="317499"/>
                </a:cubicBezTo>
                <a:lnTo>
                  <a:pt x="0" y="881380"/>
                </a:lnTo>
                <a:lnTo>
                  <a:pt x="314960" y="222250"/>
                </a:lnTo>
                <a:lnTo>
                  <a:pt x="314960" y="222250"/>
                </a:lnTo>
                <a:lnTo>
                  <a:pt x="314960" y="63501"/>
                </a:lnTo>
                <a:close/>
              </a:path>
            </a:pathLst>
          </a:custGeom>
          <a:ln/>
        </p:spPr>
        <p:style>
          <a:lnRef idx="1">
            <a:schemeClr val="dk1"/>
          </a:lnRef>
          <a:fillRef idx="2">
            <a:schemeClr val="dk1"/>
          </a:fillRef>
          <a:effectRef idx="1">
            <a:schemeClr val="dk1"/>
          </a:effectRef>
          <a:fontRef idx="minor">
            <a:schemeClr val="dk1"/>
          </a:fontRef>
        </p:style>
        <p:txBody>
          <a:bodyPr/>
          <a:lstStyle/>
          <a:p>
            <a:pPr algn="r" eaLnBrk="1" hangingPunct="1">
              <a:defRPr/>
            </a:pPr>
            <a:r>
              <a:rPr lang="en-US" sz="1050" dirty="0"/>
              <a:t>Technical</a:t>
            </a:r>
          </a:p>
          <a:p>
            <a:pPr algn="r" eaLnBrk="1" hangingPunct="1">
              <a:defRPr/>
            </a:pPr>
            <a:r>
              <a:rPr lang="en-US" sz="1050" dirty="0"/>
              <a:t>Complexity</a:t>
            </a:r>
            <a:endParaRPr lang="en-IN" sz="1050" dirty="0"/>
          </a:p>
        </p:txBody>
      </p:sp>
      <p:sp>
        <p:nvSpPr>
          <p:cNvPr id="15" name="Down Arrow 14"/>
          <p:cNvSpPr/>
          <p:nvPr/>
        </p:nvSpPr>
        <p:spPr>
          <a:xfrm rot="10800000">
            <a:off x="1206501" y="1219200"/>
            <a:ext cx="457200" cy="466542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t>Order</a:t>
            </a:r>
          </a:p>
        </p:txBody>
      </p:sp>
      <p:sp>
        <p:nvSpPr>
          <p:cNvPr id="17" name="Right Arrow 16"/>
          <p:cNvSpPr/>
          <p:nvPr/>
        </p:nvSpPr>
        <p:spPr>
          <a:xfrm>
            <a:off x="1638300" y="5832475"/>
            <a:ext cx="6210300" cy="533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t>Chaos</a:t>
            </a:r>
            <a:endParaRPr lang="en-IN" b="1" dirty="0"/>
          </a:p>
        </p:txBody>
      </p:sp>
      <p:sp>
        <p:nvSpPr>
          <p:cNvPr id="18" name="Rounded Rectangular Callout 17"/>
          <p:cNvSpPr/>
          <p:nvPr/>
        </p:nvSpPr>
        <p:spPr>
          <a:xfrm>
            <a:off x="5829300" y="3606800"/>
            <a:ext cx="2781300" cy="1281113"/>
          </a:xfrm>
          <a:custGeom>
            <a:avLst/>
            <a:gdLst>
              <a:gd name="connsiteX0" fmla="*/ 0 w 1524000"/>
              <a:gd name="connsiteY0" fmla="*/ 124131 h 744774"/>
              <a:gd name="connsiteX1" fmla="*/ 124131 w 1524000"/>
              <a:gd name="connsiteY1" fmla="*/ 0 h 744774"/>
              <a:gd name="connsiteX2" fmla="*/ 254000 w 1524000"/>
              <a:gd name="connsiteY2" fmla="*/ 0 h 744774"/>
              <a:gd name="connsiteX3" fmla="*/ 254000 w 1524000"/>
              <a:gd name="connsiteY3" fmla="*/ 0 h 744774"/>
              <a:gd name="connsiteX4" fmla="*/ 635000 w 1524000"/>
              <a:gd name="connsiteY4" fmla="*/ 0 h 744774"/>
              <a:gd name="connsiteX5" fmla="*/ 1399869 w 1524000"/>
              <a:gd name="connsiteY5" fmla="*/ 0 h 744774"/>
              <a:gd name="connsiteX6" fmla="*/ 1524000 w 1524000"/>
              <a:gd name="connsiteY6" fmla="*/ 124131 h 744774"/>
              <a:gd name="connsiteX7" fmla="*/ 1524000 w 1524000"/>
              <a:gd name="connsiteY7" fmla="*/ 434452 h 744774"/>
              <a:gd name="connsiteX8" fmla="*/ 1524000 w 1524000"/>
              <a:gd name="connsiteY8" fmla="*/ 434452 h 744774"/>
              <a:gd name="connsiteX9" fmla="*/ 1524000 w 1524000"/>
              <a:gd name="connsiteY9" fmla="*/ 620645 h 744774"/>
              <a:gd name="connsiteX10" fmla="*/ 1524000 w 1524000"/>
              <a:gd name="connsiteY10" fmla="*/ 620643 h 744774"/>
              <a:gd name="connsiteX11" fmla="*/ 1399869 w 1524000"/>
              <a:gd name="connsiteY11" fmla="*/ 744774 h 744774"/>
              <a:gd name="connsiteX12" fmla="*/ 635000 w 1524000"/>
              <a:gd name="connsiteY12" fmla="*/ 744774 h 744774"/>
              <a:gd name="connsiteX13" fmla="*/ 444505 w 1524000"/>
              <a:gd name="connsiteY13" fmla="*/ 837871 h 744774"/>
              <a:gd name="connsiteX14" fmla="*/ 254000 w 1524000"/>
              <a:gd name="connsiteY14" fmla="*/ 744774 h 744774"/>
              <a:gd name="connsiteX15" fmla="*/ 124131 w 1524000"/>
              <a:gd name="connsiteY15" fmla="*/ 744774 h 744774"/>
              <a:gd name="connsiteX16" fmla="*/ 0 w 1524000"/>
              <a:gd name="connsiteY16" fmla="*/ 620643 h 744774"/>
              <a:gd name="connsiteX17" fmla="*/ 0 w 1524000"/>
              <a:gd name="connsiteY17" fmla="*/ 620645 h 744774"/>
              <a:gd name="connsiteX18" fmla="*/ 0 w 1524000"/>
              <a:gd name="connsiteY18" fmla="*/ 434452 h 744774"/>
              <a:gd name="connsiteX19" fmla="*/ 0 w 1524000"/>
              <a:gd name="connsiteY19" fmla="*/ 434452 h 744774"/>
              <a:gd name="connsiteX20" fmla="*/ 0 w 1524000"/>
              <a:gd name="connsiteY20" fmla="*/ 124131 h 744774"/>
              <a:gd name="connsiteX0" fmla="*/ 0 w 2781300"/>
              <a:gd name="connsiteY0" fmla="*/ 174931 h 837871"/>
              <a:gd name="connsiteX1" fmla="*/ 1381431 w 2781300"/>
              <a:gd name="connsiteY1" fmla="*/ 0 h 837871"/>
              <a:gd name="connsiteX2" fmla="*/ 1511300 w 2781300"/>
              <a:gd name="connsiteY2" fmla="*/ 0 h 837871"/>
              <a:gd name="connsiteX3" fmla="*/ 1511300 w 2781300"/>
              <a:gd name="connsiteY3" fmla="*/ 0 h 837871"/>
              <a:gd name="connsiteX4" fmla="*/ 1892300 w 2781300"/>
              <a:gd name="connsiteY4" fmla="*/ 0 h 837871"/>
              <a:gd name="connsiteX5" fmla="*/ 2657169 w 2781300"/>
              <a:gd name="connsiteY5" fmla="*/ 0 h 837871"/>
              <a:gd name="connsiteX6" fmla="*/ 2781300 w 2781300"/>
              <a:gd name="connsiteY6" fmla="*/ 124131 h 837871"/>
              <a:gd name="connsiteX7" fmla="*/ 2781300 w 2781300"/>
              <a:gd name="connsiteY7" fmla="*/ 434452 h 837871"/>
              <a:gd name="connsiteX8" fmla="*/ 2781300 w 2781300"/>
              <a:gd name="connsiteY8" fmla="*/ 434452 h 837871"/>
              <a:gd name="connsiteX9" fmla="*/ 2781300 w 2781300"/>
              <a:gd name="connsiteY9" fmla="*/ 620645 h 837871"/>
              <a:gd name="connsiteX10" fmla="*/ 2781300 w 2781300"/>
              <a:gd name="connsiteY10" fmla="*/ 620643 h 837871"/>
              <a:gd name="connsiteX11" fmla="*/ 2657169 w 2781300"/>
              <a:gd name="connsiteY11" fmla="*/ 744774 h 837871"/>
              <a:gd name="connsiteX12" fmla="*/ 1892300 w 2781300"/>
              <a:gd name="connsiteY12" fmla="*/ 744774 h 837871"/>
              <a:gd name="connsiteX13" fmla="*/ 1701805 w 2781300"/>
              <a:gd name="connsiteY13" fmla="*/ 837871 h 837871"/>
              <a:gd name="connsiteX14" fmla="*/ 1511300 w 2781300"/>
              <a:gd name="connsiteY14" fmla="*/ 744774 h 837871"/>
              <a:gd name="connsiteX15" fmla="*/ 1381431 w 2781300"/>
              <a:gd name="connsiteY15" fmla="*/ 744774 h 837871"/>
              <a:gd name="connsiteX16" fmla="*/ 1257300 w 2781300"/>
              <a:gd name="connsiteY16" fmla="*/ 620643 h 837871"/>
              <a:gd name="connsiteX17" fmla="*/ 1257300 w 2781300"/>
              <a:gd name="connsiteY17" fmla="*/ 620645 h 837871"/>
              <a:gd name="connsiteX18" fmla="*/ 1257300 w 2781300"/>
              <a:gd name="connsiteY18" fmla="*/ 434452 h 837871"/>
              <a:gd name="connsiteX19" fmla="*/ 1257300 w 2781300"/>
              <a:gd name="connsiteY19" fmla="*/ 434452 h 837871"/>
              <a:gd name="connsiteX20" fmla="*/ 0 w 2781300"/>
              <a:gd name="connsiteY20" fmla="*/ 174931 h 837871"/>
              <a:gd name="connsiteX0" fmla="*/ 0 w 2781300"/>
              <a:gd name="connsiteY0" fmla="*/ 174931 h 1282371"/>
              <a:gd name="connsiteX1" fmla="*/ 1381431 w 2781300"/>
              <a:gd name="connsiteY1" fmla="*/ 0 h 1282371"/>
              <a:gd name="connsiteX2" fmla="*/ 1511300 w 2781300"/>
              <a:gd name="connsiteY2" fmla="*/ 0 h 1282371"/>
              <a:gd name="connsiteX3" fmla="*/ 1511300 w 2781300"/>
              <a:gd name="connsiteY3" fmla="*/ 0 h 1282371"/>
              <a:gd name="connsiteX4" fmla="*/ 1892300 w 2781300"/>
              <a:gd name="connsiteY4" fmla="*/ 0 h 1282371"/>
              <a:gd name="connsiteX5" fmla="*/ 2657169 w 2781300"/>
              <a:gd name="connsiteY5" fmla="*/ 0 h 1282371"/>
              <a:gd name="connsiteX6" fmla="*/ 2781300 w 2781300"/>
              <a:gd name="connsiteY6" fmla="*/ 124131 h 1282371"/>
              <a:gd name="connsiteX7" fmla="*/ 2781300 w 2781300"/>
              <a:gd name="connsiteY7" fmla="*/ 434452 h 1282371"/>
              <a:gd name="connsiteX8" fmla="*/ 2781300 w 2781300"/>
              <a:gd name="connsiteY8" fmla="*/ 434452 h 1282371"/>
              <a:gd name="connsiteX9" fmla="*/ 2781300 w 2781300"/>
              <a:gd name="connsiteY9" fmla="*/ 620645 h 1282371"/>
              <a:gd name="connsiteX10" fmla="*/ 2781300 w 2781300"/>
              <a:gd name="connsiteY10" fmla="*/ 620643 h 1282371"/>
              <a:gd name="connsiteX11" fmla="*/ 2657169 w 2781300"/>
              <a:gd name="connsiteY11" fmla="*/ 744774 h 1282371"/>
              <a:gd name="connsiteX12" fmla="*/ 1892300 w 2781300"/>
              <a:gd name="connsiteY12" fmla="*/ 744774 h 1282371"/>
              <a:gd name="connsiteX13" fmla="*/ 127005 w 2781300"/>
              <a:gd name="connsiteY13" fmla="*/ 1282371 h 1282371"/>
              <a:gd name="connsiteX14" fmla="*/ 1511300 w 2781300"/>
              <a:gd name="connsiteY14" fmla="*/ 744774 h 1282371"/>
              <a:gd name="connsiteX15" fmla="*/ 1381431 w 2781300"/>
              <a:gd name="connsiteY15" fmla="*/ 744774 h 1282371"/>
              <a:gd name="connsiteX16" fmla="*/ 1257300 w 2781300"/>
              <a:gd name="connsiteY16" fmla="*/ 620643 h 1282371"/>
              <a:gd name="connsiteX17" fmla="*/ 1257300 w 2781300"/>
              <a:gd name="connsiteY17" fmla="*/ 620645 h 1282371"/>
              <a:gd name="connsiteX18" fmla="*/ 1257300 w 2781300"/>
              <a:gd name="connsiteY18" fmla="*/ 434452 h 1282371"/>
              <a:gd name="connsiteX19" fmla="*/ 1257300 w 2781300"/>
              <a:gd name="connsiteY19" fmla="*/ 434452 h 1282371"/>
              <a:gd name="connsiteX20" fmla="*/ 0 w 2781300"/>
              <a:gd name="connsiteY20" fmla="*/ 174931 h 12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81300" h="1282371">
                <a:moveTo>
                  <a:pt x="0" y="174931"/>
                </a:moveTo>
                <a:cubicBezTo>
                  <a:pt x="0" y="106375"/>
                  <a:pt x="1312875" y="0"/>
                  <a:pt x="1381431" y="0"/>
                </a:cubicBezTo>
                <a:lnTo>
                  <a:pt x="1511300" y="0"/>
                </a:lnTo>
                <a:lnTo>
                  <a:pt x="1511300" y="0"/>
                </a:lnTo>
                <a:lnTo>
                  <a:pt x="1892300" y="0"/>
                </a:lnTo>
                <a:lnTo>
                  <a:pt x="2657169" y="0"/>
                </a:lnTo>
                <a:cubicBezTo>
                  <a:pt x="2725725" y="0"/>
                  <a:pt x="2781300" y="55575"/>
                  <a:pt x="2781300" y="124131"/>
                </a:cubicBezTo>
                <a:lnTo>
                  <a:pt x="2781300" y="434452"/>
                </a:lnTo>
                <a:lnTo>
                  <a:pt x="2781300" y="434452"/>
                </a:lnTo>
                <a:lnTo>
                  <a:pt x="2781300" y="620645"/>
                </a:lnTo>
                <a:lnTo>
                  <a:pt x="2781300" y="620643"/>
                </a:lnTo>
                <a:cubicBezTo>
                  <a:pt x="2781300" y="689199"/>
                  <a:pt x="2725725" y="744774"/>
                  <a:pt x="2657169" y="744774"/>
                </a:cubicBezTo>
                <a:lnTo>
                  <a:pt x="1892300" y="744774"/>
                </a:lnTo>
                <a:lnTo>
                  <a:pt x="127005" y="1282371"/>
                </a:lnTo>
                <a:lnTo>
                  <a:pt x="1511300" y="744774"/>
                </a:lnTo>
                <a:lnTo>
                  <a:pt x="1381431" y="744774"/>
                </a:lnTo>
                <a:cubicBezTo>
                  <a:pt x="1312875" y="744774"/>
                  <a:pt x="1257300" y="689199"/>
                  <a:pt x="1257300" y="620643"/>
                </a:cubicBezTo>
                <a:lnTo>
                  <a:pt x="1257300" y="620645"/>
                </a:lnTo>
                <a:lnTo>
                  <a:pt x="1257300" y="434452"/>
                </a:lnTo>
                <a:lnTo>
                  <a:pt x="1257300" y="434452"/>
                </a:lnTo>
                <a:cubicBezTo>
                  <a:pt x="1257300" y="331012"/>
                  <a:pt x="0" y="278371"/>
                  <a:pt x="0" y="174931"/>
                </a:cubicBezTo>
                <a:close/>
              </a:path>
            </a:pathLst>
          </a:custGeom>
          <a:ln/>
        </p:spPr>
        <p:style>
          <a:lnRef idx="1">
            <a:schemeClr val="dk1"/>
          </a:lnRef>
          <a:fillRef idx="2">
            <a:schemeClr val="dk1"/>
          </a:fillRef>
          <a:effectRef idx="1">
            <a:schemeClr val="dk1"/>
          </a:effectRef>
          <a:fontRef idx="minor">
            <a:schemeClr val="dk1"/>
          </a:fontRef>
        </p:style>
        <p:txBody>
          <a:bodyPr/>
          <a:lstStyle/>
          <a:p>
            <a:pPr algn="r" eaLnBrk="1" hangingPunct="1">
              <a:defRPr/>
            </a:pPr>
            <a:r>
              <a:rPr lang="en-US" sz="1050" dirty="0"/>
              <a:t>Temporal </a:t>
            </a:r>
          </a:p>
          <a:p>
            <a:pPr algn="r" eaLnBrk="1" hangingPunct="1">
              <a:defRPr/>
            </a:pPr>
            <a:r>
              <a:rPr lang="en-US" sz="1050" dirty="0"/>
              <a:t>Complexity &amp;</a:t>
            </a:r>
          </a:p>
          <a:p>
            <a:pPr algn="r" eaLnBrk="1" hangingPunct="1">
              <a:defRPr/>
            </a:pPr>
            <a:r>
              <a:rPr lang="en-US" sz="1050" dirty="0"/>
              <a:t>Directional </a:t>
            </a:r>
          </a:p>
          <a:p>
            <a:pPr algn="r" eaLnBrk="1" hangingPunct="1">
              <a:defRPr/>
            </a:pPr>
            <a:r>
              <a:rPr lang="en-US" sz="1050" dirty="0"/>
              <a:t>Complexity</a:t>
            </a:r>
            <a:endParaRPr lang="en-IN" sz="1050" dirty="0"/>
          </a:p>
        </p:txBody>
      </p:sp>
      <p:sp>
        <p:nvSpPr>
          <p:cNvPr id="20" name="Cloud Callout 19"/>
          <p:cNvSpPr/>
          <p:nvPr/>
        </p:nvSpPr>
        <p:spPr>
          <a:xfrm>
            <a:off x="6248400" y="4754563"/>
            <a:ext cx="1600200" cy="1143000"/>
          </a:xfrm>
          <a:prstGeom prst="cloudCallout">
            <a:avLst>
              <a:gd name="adj1" fmla="val -79390"/>
              <a:gd name="adj2" fmla="val -8852"/>
            </a:avLst>
          </a:prstGeom>
          <a:solidFill>
            <a:srgbClr val="FFC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Nothing works here</a:t>
            </a:r>
          </a:p>
        </p:txBody>
      </p:sp>
      <p:sp>
        <p:nvSpPr>
          <p:cNvPr id="21" name="Rounded Rectangular Callout 20"/>
          <p:cNvSpPr/>
          <p:nvPr/>
        </p:nvSpPr>
        <p:spPr>
          <a:xfrm>
            <a:off x="1447800" y="5486400"/>
            <a:ext cx="1143000" cy="381000"/>
          </a:xfrm>
          <a:prstGeom prst="wedgeRoundRectCallout">
            <a:avLst>
              <a:gd name="adj1" fmla="val 34938"/>
              <a:gd name="adj2" fmla="val -152675"/>
              <a:gd name="adj3" fmla="val 16667"/>
            </a:avLst>
          </a:prstGeom>
          <a:solidFill>
            <a:srgbClr val="FFC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22" name="Rounded Rectangular Callout 21"/>
          <p:cNvSpPr/>
          <p:nvPr/>
        </p:nvSpPr>
        <p:spPr>
          <a:xfrm>
            <a:off x="2517775" y="939800"/>
            <a:ext cx="3298825" cy="1690688"/>
          </a:xfrm>
          <a:custGeom>
            <a:avLst/>
            <a:gdLst>
              <a:gd name="connsiteX0" fmla="*/ 0 w 1752600"/>
              <a:gd name="connsiteY0" fmla="*/ 88792 h 532742"/>
              <a:gd name="connsiteX1" fmla="*/ 88792 w 1752600"/>
              <a:gd name="connsiteY1" fmla="*/ 0 h 532742"/>
              <a:gd name="connsiteX2" fmla="*/ 292100 w 1752600"/>
              <a:gd name="connsiteY2" fmla="*/ 0 h 532742"/>
              <a:gd name="connsiteX3" fmla="*/ 292100 w 1752600"/>
              <a:gd name="connsiteY3" fmla="*/ 0 h 532742"/>
              <a:gd name="connsiteX4" fmla="*/ 730250 w 1752600"/>
              <a:gd name="connsiteY4" fmla="*/ 0 h 532742"/>
              <a:gd name="connsiteX5" fmla="*/ 1663808 w 1752600"/>
              <a:gd name="connsiteY5" fmla="*/ 0 h 532742"/>
              <a:gd name="connsiteX6" fmla="*/ 1752600 w 1752600"/>
              <a:gd name="connsiteY6" fmla="*/ 88792 h 532742"/>
              <a:gd name="connsiteX7" fmla="*/ 1752600 w 1752600"/>
              <a:gd name="connsiteY7" fmla="*/ 310766 h 532742"/>
              <a:gd name="connsiteX8" fmla="*/ 1752600 w 1752600"/>
              <a:gd name="connsiteY8" fmla="*/ 310766 h 532742"/>
              <a:gd name="connsiteX9" fmla="*/ 1752600 w 1752600"/>
              <a:gd name="connsiteY9" fmla="*/ 443952 h 532742"/>
              <a:gd name="connsiteX10" fmla="*/ 1752600 w 1752600"/>
              <a:gd name="connsiteY10" fmla="*/ 443950 h 532742"/>
              <a:gd name="connsiteX11" fmla="*/ 1663808 w 1752600"/>
              <a:gd name="connsiteY11" fmla="*/ 532742 h 532742"/>
              <a:gd name="connsiteX12" fmla="*/ 730250 w 1752600"/>
              <a:gd name="connsiteY12" fmla="*/ 532742 h 532742"/>
              <a:gd name="connsiteX13" fmla="*/ 292100 w 1752600"/>
              <a:gd name="connsiteY13" fmla="*/ 532742 h 532742"/>
              <a:gd name="connsiteX14" fmla="*/ 292100 w 1752600"/>
              <a:gd name="connsiteY14" fmla="*/ 532742 h 532742"/>
              <a:gd name="connsiteX15" fmla="*/ 88792 w 1752600"/>
              <a:gd name="connsiteY15" fmla="*/ 532742 h 532742"/>
              <a:gd name="connsiteX16" fmla="*/ 0 w 1752600"/>
              <a:gd name="connsiteY16" fmla="*/ 443950 h 532742"/>
              <a:gd name="connsiteX17" fmla="*/ 0 w 1752600"/>
              <a:gd name="connsiteY17" fmla="*/ 443952 h 532742"/>
              <a:gd name="connsiteX18" fmla="*/ -1546214 w 1752600"/>
              <a:gd name="connsiteY18" fmla="*/ 916833 h 532742"/>
              <a:gd name="connsiteX19" fmla="*/ 0 w 1752600"/>
              <a:gd name="connsiteY19" fmla="*/ 310766 h 532742"/>
              <a:gd name="connsiteX20" fmla="*/ 0 w 1752600"/>
              <a:gd name="connsiteY20" fmla="*/ 88792 h 532742"/>
              <a:gd name="connsiteX0" fmla="*/ 1546214 w 3298814"/>
              <a:gd name="connsiteY0" fmla="*/ 88792 h 1690007"/>
              <a:gd name="connsiteX1" fmla="*/ 1635006 w 3298814"/>
              <a:gd name="connsiteY1" fmla="*/ 0 h 1690007"/>
              <a:gd name="connsiteX2" fmla="*/ 1838314 w 3298814"/>
              <a:gd name="connsiteY2" fmla="*/ 0 h 1690007"/>
              <a:gd name="connsiteX3" fmla="*/ 1838314 w 3298814"/>
              <a:gd name="connsiteY3" fmla="*/ 0 h 1690007"/>
              <a:gd name="connsiteX4" fmla="*/ 2276464 w 3298814"/>
              <a:gd name="connsiteY4" fmla="*/ 0 h 1690007"/>
              <a:gd name="connsiteX5" fmla="*/ 3210022 w 3298814"/>
              <a:gd name="connsiteY5" fmla="*/ 0 h 1690007"/>
              <a:gd name="connsiteX6" fmla="*/ 3298814 w 3298814"/>
              <a:gd name="connsiteY6" fmla="*/ 88792 h 1690007"/>
              <a:gd name="connsiteX7" fmla="*/ 3298814 w 3298814"/>
              <a:gd name="connsiteY7" fmla="*/ 310766 h 1690007"/>
              <a:gd name="connsiteX8" fmla="*/ 3298814 w 3298814"/>
              <a:gd name="connsiteY8" fmla="*/ 310766 h 1690007"/>
              <a:gd name="connsiteX9" fmla="*/ 3298814 w 3298814"/>
              <a:gd name="connsiteY9" fmla="*/ 443952 h 1690007"/>
              <a:gd name="connsiteX10" fmla="*/ 3235314 w 3298814"/>
              <a:gd name="connsiteY10" fmla="*/ 1688550 h 1690007"/>
              <a:gd name="connsiteX11" fmla="*/ 3210022 w 3298814"/>
              <a:gd name="connsiteY11" fmla="*/ 532742 h 1690007"/>
              <a:gd name="connsiteX12" fmla="*/ 2276464 w 3298814"/>
              <a:gd name="connsiteY12" fmla="*/ 532742 h 1690007"/>
              <a:gd name="connsiteX13" fmla="*/ 1838314 w 3298814"/>
              <a:gd name="connsiteY13" fmla="*/ 532742 h 1690007"/>
              <a:gd name="connsiteX14" fmla="*/ 1838314 w 3298814"/>
              <a:gd name="connsiteY14" fmla="*/ 532742 h 1690007"/>
              <a:gd name="connsiteX15" fmla="*/ 1635006 w 3298814"/>
              <a:gd name="connsiteY15" fmla="*/ 532742 h 1690007"/>
              <a:gd name="connsiteX16" fmla="*/ 1546214 w 3298814"/>
              <a:gd name="connsiteY16" fmla="*/ 443950 h 1690007"/>
              <a:gd name="connsiteX17" fmla="*/ 1546214 w 3298814"/>
              <a:gd name="connsiteY17" fmla="*/ 443952 h 1690007"/>
              <a:gd name="connsiteX18" fmla="*/ 0 w 3298814"/>
              <a:gd name="connsiteY18" fmla="*/ 916833 h 1690007"/>
              <a:gd name="connsiteX19" fmla="*/ 1546214 w 3298814"/>
              <a:gd name="connsiteY19" fmla="*/ 310766 h 1690007"/>
              <a:gd name="connsiteX20" fmla="*/ 1546214 w 3298814"/>
              <a:gd name="connsiteY20" fmla="*/ 88792 h 169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8814" h="1690007">
                <a:moveTo>
                  <a:pt x="1546214" y="88792"/>
                </a:moveTo>
                <a:cubicBezTo>
                  <a:pt x="1546214" y="39754"/>
                  <a:pt x="1585968" y="0"/>
                  <a:pt x="1635006" y="0"/>
                </a:cubicBezTo>
                <a:lnTo>
                  <a:pt x="1838314" y="0"/>
                </a:lnTo>
                <a:lnTo>
                  <a:pt x="1838314" y="0"/>
                </a:lnTo>
                <a:lnTo>
                  <a:pt x="2276464" y="0"/>
                </a:lnTo>
                <a:lnTo>
                  <a:pt x="3210022" y="0"/>
                </a:lnTo>
                <a:cubicBezTo>
                  <a:pt x="3259060" y="0"/>
                  <a:pt x="3298814" y="39754"/>
                  <a:pt x="3298814" y="88792"/>
                </a:cubicBezTo>
                <a:lnTo>
                  <a:pt x="3298814" y="310766"/>
                </a:lnTo>
                <a:lnTo>
                  <a:pt x="3298814" y="310766"/>
                </a:lnTo>
                <a:lnTo>
                  <a:pt x="3298814" y="443952"/>
                </a:lnTo>
                <a:cubicBezTo>
                  <a:pt x="3298814" y="443951"/>
                  <a:pt x="3235314" y="1688551"/>
                  <a:pt x="3235314" y="1688550"/>
                </a:cubicBezTo>
                <a:cubicBezTo>
                  <a:pt x="3235314" y="1737588"/>
                  <a:pt x="3259060" y="532742"/>
                  <a:pt x="3210022" y="532742"/>
                </a:cubicBezTo>
                <a:lnTo>
                  <a:pt x="2276464" y="532742"/>
                </a:lnTo>
                <a:lnTo>
                  <a:pt x="1838314" y="532742"/>
                </a:lnTo>
                <a:lnTo>
                  <a:pt x="1838314" y="532742"/>
                </a:lnTo>
                <a:lnTo>
                  <a:pt x="1635006" y="532742"/>
                </a:lnTo>
                <a:cubicBezTo>
                  <a:pt x="1585968" y="532742"/>
                  <a:pt x="1546214" y="492988"/>
                  <a:pt x="1546214" y="443950"/>
                </a:cubicBezTo>
                <a:lnTo>
                  <a:pt x="1546214" y="443952"/>
                </a:lnTo>
                <a:lnTo>
                  <a:pt x="0" y="916833"/>
                </a:lnTo>
                <a:lnTo>
                  <a:pt x="1546214" y="310766"/>
                </a:lnTo>
                <a:lnTo>
                  <a:pt x="1546214" y="88792"/>
                </a:lnTo>
                <a:close/>
              </a:path>
            </a:pathLst>
          </a:custGeom>
          <a:solidFill>
            <a:srgbClr val="FFC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buClr>
                <a:srgbClr val="000000"/>
              </a:buClr>
              <a:buSzPct val="100000"/>
              <a:buFont typeface="Times New Roman" pitchFamily="18" charset="0"/>
              <a:buNone/>
              <a:defRPr/>
            </a:pPr>
            <a:r>
              <a:rPr lang="en-US" b="1" dirty="0">
                <a:solidFill>
                  <a:schemeClr val="tx1"/>
                </a:solidFill>
              </a:rPr>
              <a:t>Agile</a:t>
            </a:r>
            <a:endParaRPr lang="en-IN" b="1" dirty="0">
              <a:solidFill>
                <a:schemeClr val="tx1"/>
              </a:solidFill>
            </a:endParaRP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416771" name="Title 3"/>
          <p:cNvSpPr>
            <a:spLocks noGrp="1"/>
          </p:cNvSpPr>
          <p:nvPr>
            <p:ph type="ctrTitle"/>
          </p:nvPr>
        </p:nvSpPr>
        <p:spPr/>
        <p:txBody>
          <a:bodyPr/>
          <a:lstStyle/>
          <a:p>
            <a:r>
              <a:rPr altLang="en-US" sz="4000" dirty="0"/>
              <a:t>Agile Metrics</a:t>
            </a:r>
          </a:p>
        </p:txBody>
      </p:sp>
      <p:sp>
        <p:nvSpPr>
          <p:cNvPr id="2" name="Subtitle 1"/>
          <p:cNvSpPr>
            <a:spLocks noGrp="1"/>
          </p:cNvSpPr>
          <p:nvPr>
            <p:ph type="subTitle" idx="1"/>
          </p:nvPr>
        </p:nvSpPr>
        <p:spPr/>
        <p:txBody>
          <a:bodyPr/>
          <a:lstStyle/>
          <a:p>
            <a:endParaRPr lang="en-US"/>
          </a:p>
        </p:txBody>
      </p:sp>
      <p:sp>
        <p:nvSpPr>
          <p:cNvPr id="41677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C004DF-7DEA-4269-A5E8-7D1C282FA041}" type="slidenum">
              <a:rPr lang="en-US" altLang="en-US" smtClean="0"/>
              <a:pPr/>
              <a:t>150</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Agile Project Metrics</a:t>
            </a:r>
          </a:p>
        </p:txBody>
      </p:sp>
      <p:sp>
        <p:nvSpPr>
          <p:cNvPr id="6" name="Content Placeholder 5"/>
          <p:cNvSpPr>
            <a:spLocks noGrp="1"/>
          </p:cNvSpPr>
          <p:nvPr>
            <p:ph idx="1"/>
          </p:nvPr>
        </p:nvSpPr>
        <p:spPr/>
        <p:txBody>
          <a:bodyPr>
            <a:normAutofit fontScale="85000" lnSpcReduction="20000"/>
          </a:bodyPr>
          <a:lstStyle/>
          <a:p>
            <a:pPr marL="514350" indent="-514350">
              <a:buFont typeface="+mj-lt"/>
              <a:buAutoNum type="arabicPeriod"/>
            </a:pPr>
            <a:r>
              <a:rPr lang="en-IN" dirty="0"/>
              <a:t>Team Proactiveness</a:t>
            </a:r>
          </a:p>
          <a:p>
            <a:pPr marL="514350" indent="-514350">
              <a:buFont typeface="+mj-lt"/>
              <a:buAutoNum type="arabicPeriod"/>
            </a:pPr>
            <a:r>
              <a:rPr lang="en-IN" dirty="0"/>
              <a:t>Team's ability to deliver the commitments</a:t>
            </a:r>
          </a:p>
          <a:p>
            <a:pPr marL="514350" indent="-514350">
              <a:buFont typeface="+mj-lt"/>
              <a:buAutoNum type="arabicPeriod"/>
            </a:pPr>
            <a:r>
              <a:rPr lang="en-IN" dirty="0"/>
              <a:t>Team's ability to live agile values</a:t>
            </a:r>
          </a:p>
          <a:p>
            <a:pPr marL="514350" indent="-514350">
              <a:buFont typeface="+mj-lt"/>
              <a:buAutoNum type="arabicPeriod"/>
            </a:pPr>
            <a:r>
              <a:rPr lang="en-IN" dirty="0"/>
              <a:t>Team's ability to agile principles</a:t>
            </a:r>
          </a:p>
          <a:p>
            <a:pPr marL="514350" indent="-514350">
              <a:buFont typeface="+mj-lt"/>
              <a:buAutoNum type="arabicPeriod"/>
            </a:pPr>
            <a:r>
              <a:rPr lang="en-IN" dirty="0"/>
              <a:t>Helpfulness of team to each other</a:t>
            </a:r>
          </a:p>
          <a:p>
            <a:pPr marL="514350" indent="-514350">
              <a:buFont typeface="+mj-lt"/>
              <a:buAutoNum type="arabicPeriod"/>
            </a:pPr>
            <a:r>
              <a:rPr lang="en-IN" dirty="0"/>
              <a:t>Ability to solve impediments</a:t>
            </a:r>
          </a:p>
          <a:p>
            <a:pPr marL="514350" indent="-514350">
              <a:buFont typeface="+mj-lt"/>
              <a:buAutoNum type="arabicPeriod"/>
            </a:pPr>
            <a:r>
              <a:rPr lang="en-US" dirty="0"/>
              <a:t>Customer Satisfaction Index</a:t>
            </a:r>
          </a:p>
          <a:p>
            <a:pPr marL="514350" indent="-514350">
              <a:buFont typeface="+mj-lt"/>
              <a:buAutoNum type="arabicPeriod"/>
            </a:pPr>
            <a:r>
              <a:rPr lang="en-IN" dirty="0"/>
              <a:t>Functional Point Written by a team every month</a:t>
            </a:r>
          </a:p>
          <a:p>
            <a:pPr marL="514350" indent="-514350">
              <a:buFont typeface="+mj-lt"/>
              <a:buAutoNum type="arabicPeriod"/>
            </a:pPr>
            <a:r>
              <a:rPr lang="en-IN" dirty="0"/>
              <a:t>Moral of the team every sprint</a:t>
            </a:r>
          </a:p>
          <a:p>
            <a:pPr marL="514350" indent="-514350">
              <a:buFont typeface="+mj-lt"/>
              <a:buAutoNum type="arabicPeriod"/>
            </a:pPr>
            <a:r>
              <a:rPr lang="en-IN" dirty="0"/>
              <a:t>Trends of Impediments</a:t>
            </a:r>
          </a:p>
          <a:p>
            <a:pPr marL="514350" indent="-514350">
              <a:buFont typeface="+mj-lt"/>
              <a:buAutoNum type="arabicPeriod"/>
            </a:pPr>
            <a:r>
              <a:rPr lang="en-IN" dirty="0"/>
              <a:t>Trends of Risk</a:t>
            </a:r>
          </a:p>
          <a:p>
            <a:pPr marL="514350" indent="-514350">
              <a:buFont typeface="+mj-lt"/>
              <a:buAutoNum type="arabicPeriod"/>
            </a:pPr>
            <a:r>
              <a:rPr lang="en-IN" dirty="0"/>
              <a:t>Estimation accuracy curve</a:t>
            </a:r>
          </a:p>
          <a:p>
            <a:endParaRPr lang="en-US" dirty="0"/>
          </a:p>
          <a:p>
            <a:endParaRPr lang="en-US" dirty="0"/>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151</a:t>
            </a:fld>
            <a:endParaRPr lang="en-US" altLang="en-US"/>
          </a:p>
        </p:txBody>
      </p:sp>
    </p:spTree>
    <p:extLst>
      <p:ext uri="{BB962C8B-B14F-4D97-AF65-F5344CB8AC3E}">
        <p14:creationId xmlns:p14="http://schemas.microsoft.com/office/powerpoint/2010/main" val="179634319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Project Metrics</a:t>
            </a:r>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startAt="12"/>
            </a:pPr>
            <a:r>
              <a:rPr lang="en-IN" dirty="0"/>
              <a:t>Commitment Curve</a:t>
            </a:r>
          </a:p>
          <a:p>
            <a:pPr marL="514350" indent="-514350">
              <a:buFont typeface="+mj-lt"/>
              <a:buAutoNum type="arabicPeriod" startAt="12"/>
            </a:pPr>
            <a:r>
              <a:rPr lang="en-IN" dirty="0"/>
              <a:t>Velocity Curve</a:t>
            </a:r>
          </a:p>
          <a:p>
            <a:pPr marL="514350" indent="-514350">
              <a:buFont typeface="+mj-lt"/>
              <a:buAutoNum type="arabicPeriod" startAt="12"/>
            </a:pPr>
            <a:r>
              <a:rPr lang="en-IN" dirty="0"/>
              <a:t>Issues in the issue log</a:t>
            </a:r>
          </a:p>
          <a:p>
            <a:pPr marL="514350" indent="-514350">
              <a:buFont typeface="+mj-lt"/>
              <a:buAutoNum type="arabicPeriod" startAt="12"/>
            </a:pPr>
            <a:r>
              <a:rPr lang="en-IN" dirty="0"/>
              <a:t>Functional Point Test Coverage</a:t>
            </a:r>
          </a:p>
          <a:p>
            <a:pPr marL="514350" indent="-514350">
              <a:buFont typeface="+mj-lt"/>
              <a:buAutoNum type="arabicPeriod" startAt="12"/>
            </a:pPr>
            <a:r>
              <a:rPr lang="en-IN" dirty="0"/>
              <a:t>Project Resource Iteration</a:t>
            </a:r>
          </a:p>
          <a:p>
            <a:pPr marL="514350" indent="-514350">
              <a:buFont typeface="+mj-lt"/>
              <a:buAutoNum type="arabicPeriod" startAt="12"/>
            </a:pPr>
            <a:r>
              <a:rPr lang="en-IN" dirty="0"/>
              <a:t>Value Delivered Curve</a:t>
            </a:r>
          </a:p>
          <a:p>
            <a:pPr marL="514350" indent="-514350">
              <a:buFont typeface="+mj-lt"/>
              <a:buAutoNum type="arabicPeriod" startAt="12"/>
            </a:pPr>
            <a:r>
              <a:rPr lang="en-IN" dirty="0"/>
              <a:t>Time spent on Rework Curve</a:t>
            </a:r>
          </a:p>
          <a:p>
            <a:pPr marL="514350" indent="-514350">
              <a:buFont typeface="+mj-lt"/>
              <a:buAutoNum type="arabicPeriod" startAt="12"/>
            </a:pPr>
            <a:r>
              <a:rPr lang="en-IN" dirty="0"/>
              <a:t>Time spent on Technical Debt Curve</a:t>
            </a:r>
          </a:p>
          <a:p>
            <a:pPr marL="514350" indent="-514350">
              <a:buFont typeface="+mj-lt"/>
              <a:buAutoNum type="arabicPeriod" startAt="12"/>
            </a:pPr>
            <a:r>
              <a:rPr lang="en-IN" dirty="0"/>
              <a:t>Number of Product Demos Curve</a:t>
            </a:r>
          </a:p>
          <a:p>
            <a:pPr marL="514350" indent="-514350">
              <a:buFont typeface="+mj-lt"/>
              <a:buAutoNum type="arabicPeriod" startAt="12"/>
            </a:pPr>
            <a:r>
              <a:rPr lang="en-IN" dirty="0"/>
              <a:t>Team's unplanned leaves Curve</a:t>
            </a:r>
          </a:p>
          <a:p>
            <a:pPr marL="514350" indent="-514350">
              <a:buFont typeface="+mj-lt"/>
              <a:buAutoNum type="arabicPeriod" startAt="12"/>
            </a:pPr>
            <a:r>
              <a:rPr lang="en-IN" dirty="0"/>
              <a:t>No of defect leak to production Curve</a:t>
            </a:r>
          </a:p>
          <a:p>
            <a:pPr marL="514350" indent="-514350">
              <a:buFont typeface="+mj-lt"/>
              <a:buAutoNum type="arabicPeriod" startAt="12"/>
            </a:pPr>
            <a:r>
              <a:rPr lang="en-IN" dirty="0"/>
              <a:t>No of UAT test cases passed Curve</a:t>
            </a:r>
          </a:p>
          <a:p>
            <a:pPr marL="514350" indent="-514350">
              <a:buFont typeface="+mj-lt"/>
              <a:buAutoNum type="arabicPeriod" startAt="12"/>
            </a:pPr>
            <a:r>
              <a:rPr lang="en-IN" dirty="0"/>
              <a:t>Test Coverage Curve</a:t>
            </a:r>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152</a:t>
            </a:fld>
            <a:endParaRPr lang="en-US" altLang="en-US"/>
          </a:p>
        </p:txBody>
      </p:sp>
    </p:spTree>
    <p:extLst>
      <p:ext uri="{BB962C8B-B14F-4D97-AF65-F5344CB8AC3E}">
        <p14:creationId xmlns:p14="http://schemas.microsoft.com/office/powerpoint/2010/main" val="23608134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Metrics</a:t>
            </a:r>
          </a:p>
        </p:txBody>
      </p:sp>
      <p:sp>
        <p:nvSpPr>
          <p:cNvPr id="5" name="Content Placeholder 4"/>
          <p:cNvSpPr>
            <a:spLocks noGrp="1"/>
          </p:cNvSpPr>
          <p:nvPr>
            <p:ph idx="1"/>
          </p:nvPr>
        </p:nvSpPr>
        <p:spPr/>
        <p:txBody>
          <a:bodyPr>
            <a:normAutofit fontScale="70000" lnSpcReduction="20000"/>
          </a:bodyPr>
          <a:lstStyle/>
          <a:p>
            <a:pPr algn="ctr">
              <a:buFont typeface="Arial" panose="020B0604020202020204" pitchFamily="34" charset="0"/>
              <a:buNone/>
              <a:defRPr/>
            </a:pPr>
            <a:r>
              <a:rPr lang="en-US" sz="4600" b="1" dirty="0"/>
              <a:t>Velocity</a:t>
            </a:r>
          </a:p>
          <a:p>
            <a:pPr>
              <a:buFont typeface="Arial" charset="0"/>
              <a:buChar char="•"/>
              <a:defRPr/>
            </a:pPr>
            <a:r>
              <a:rPr lang="en-US" dirty="0"/>
              <a:t>Velocity is number of story points a team can do in an iteration. </a:t>
            </a:r>
          </a:p>
          <a:p>
            <a:pPr>
              <a:buFont typeface="Arial" charset="0"/>
              <a:buChar char="•"/>
              <a:defRPr/>
            </a:pPr>
            <a:r>
              <a:rPr lang="en-US" dirty="0"/>
              <a:t>When you are starting a new project that point of time best way to know the productivity is guess based on previous experience. But never benchmark velocity of team based on previous project</a:t>
            </a:r>
          </a:p>
          <a:p>
            <a:pPr>
              <a:buFont typeface="Arial" charset="0"/>
              <a:buChar char="•"/>
              <a:defRPr/>
            </a:pPr>
            <a:r>
              <a:rPr lang="en-US" dirty="0"/>
              <a:t>It takes 3-4 iteration to stabilize velocity of a team</a:t>
            </a:r>
          </a:p>
          <a:p>
            <a:pPr>
              <a:buFont typeface="Arial" charset="0"/>
              <a:buChar char="•"/>
              <a:defRPr/>
            </a:pPr>
            <a:r>
              <a:rPr lang="en-US" b="1" dirty="0"/>
              <a:t>Methods to improve velocity</a:t>
            </a:r>
          </a:p>
          <a:p>
            <a:pPr lvl="1">
              <a:buFont typeface="Arial" charset="0"/>
              <a:buChar char="–"/>
              <a:defRPr/>
            </a:pPr>
            <a:r>
              <a:rPr lang="en-US" dirty="0"/>
              <a:t>Periodically pay down technical debt</a:t>
            </a:r>
          </a:p>
          <a:p>
            <a:pPr lvl="1">
              <a:buFont typeface="Arial" charset="0"/>
              <a:buChar char="–"/>
              <a:defRPr/>
            </a:pPr>
            <a:r>
              <a:rPr lang="en-US" dirty="0"/>
              <a:t>Improve customer involvement</a:t>
            </a:r>
          </a:p>
          <a:p>
            <a:pPr lvl="1">
              <a:buFont typeface="Arial" charset="0"/>
              <a:buChar char="–"/>
              <a:defRPr/>
            </a:pPr>
            <a:r>
              <a:rPr lang="en-US" dirty="0"/>
              <a:t>Support energized work environment</a:t>
            </a:r>
          </a:p>
          <a:p>
            <a:pPr lvl="1">
              <a:buFont typeface="Arial" charset="0"/>
              <a:buChar char="–"/>
              <a:defRPr/>
            </a:pPr>
            <a:r>
              <a:rPr lang="en-US" dirty="0"/>
              <a:t>Provide needed resources (people, equipment, software etc)</a:t>
            </a:r>
          </a:p>
          <a:p>
            <a:pPr lvl="1">
              <a:buFont typeface="Arial" charset="0"/>
              <a:buChar char="–"/>
              <a:defRPr/>
            </a:pPr>
            <a:r>
              <a:rPr lang="en-US" dirty="0"/>
              <a:t>Offload admin duties of programmer </a:t>
            </a:r>
          </a:p>
          <a:p>
            <a:pPr lvl="1">
              <a:buFont typeface="Arial" charset="0"/>
              <a:buChar char="–"/>
              <a:defRPr/>
            </a:pPr>
            <a:r>
              <a:rPr lang="en-US" dirty="0"/>
              <a:t>Add experienced programmers (at the start)</a:t>
            </a:r>
          </a:p>
          <a:p>
            <a:pPr lvl="1">
              <a:buFont typeface="Arial" charset="0"/>
              <a:buChar char="–"/>
              <a:defRPr/>
            </a:pPr>
            <a:r>
              <a:rPr lang="en-US" dirty="0"/>
              <a:t>Do not add/remove resource in the team to influence velocity</a:t>
            </a:r>
          </a:p>
          <a:p>
            <a:pPr lvl="1">
              <a:buFont typeface="Arial" charset="0"/>
              <a:buChar char="–"/>
              <a:defRPr/>
            </a:pPr>
            <a:r>
              <a:rPr lang="en-US" dirty="0"/>
              <a:t>If needed create a new team and put resources there to increase velocity</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41350"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020F14-01F8-4F91-A9EF-587F5263A49F}" type="slidenum">
              <a:rPr lang="en-US" altLang="en-US" smtClean="0"/>
              <a:pPr/>
              <a:t>153</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Metrics</a:t>
            </a:r>
          </a:p>
        </p:txBody>
      </p:sp>
      <p:sp>
        <p:nvSpPr>
          <p:cNvPr id="455684" name="Content Placeholder 4"/>
          <p:cNvSpPr>
            <a:spLocks noGrp="1"/>
          </p:cNvSpPr>
          <p:nvPr>
            <p:ph idx="1"/>
          </p:nvPr>
        </p:nvSpPr>
        <p:spPr/>
        <p:txBody>
          <a:bodyPr/>
          <a:lstStyle/>
          <a:p>
            <a:pPr marL="514350" indent="-514350" algn="ctr">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b="1" dirty="0"/>
              <a:t>Escaped Defects</a:t>
            </a:r>
            <a:endParaRPr lang="en-US" altLang="en-US" b="1" dirty="0">
              <a:solidFill>
                <a:srgbClr val="000000"/>
              </a:solidFill>
            </a:endParaRP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dirty="0">
                <a:solidFill>
                  <a:srgbClr val="000000"/>
                </a:solidFill>
              </a:rPr>
              <a:t>In Agile escaped defects mean those defects which are leaked to next iteration or sprint.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b="1" dirty="0">
                <a:solidFill>
                  <a:srgbClr val="000000"/>
                </a:solidFill>
              </a:rPr>
              <a:t>Escaped Defect Rate </a:t>
            </a:r>
            <a:r>
              <a:rPr lang="en-US" altLang="en-US" sz="2000" dirty="0">
                <a:solidFill>
                  <a:srgbClr val="000000"/>
                </a:solidFill>
              </a:rPr>
              <a:t>= Total number of weighted defects for a sprint / number of total stories delivered in that sprint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dirty="0">
                <a:solidFill>
                  <a:srgbClr val="000000"/>
                </a:solidFill>
              </a:rPr>
              <a:t>Tracking the trend of this metrics helps you understanding the quality of product and maturity of testing process</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dirty="0">
                <a:solidFill>
                  <a:srgbClr val="000000"/>
                </a:solidFill>
              </a:rPr>
              <a:t>Cause of Escaped Defects may be</a:t>
            </a:r>
          </a:p>
          <a:p>
            <a:pPr marL="914400" lvl="1"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dirty="0">
                <a:solidFill>
                  <a:srgbClr val="000000"/>
                </a:solidFill>
              </a:rPr>
              <a:t>Over commitment and delivery &amp; not negotiating</a:t>
            </a:r>
          </a:p>
          <a:p>
            <a:pPr marL="914400" lvl="1"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dirty="0">
                <a:solidFill>
                  <a:srgbClr val="000000"/>
                </a:solidFill>
              </a:rPr>
              <a:t>Adding more work without stabilizing the work already done</a:t>
            </a:r>
          </a:p>
          <a:p>
            <a:pPr marL="914400" lvl="1"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dirty="0">
                <a:solidFill>
                  <a:srgbClr val="000000"/>
                </a:solidFill>
              </a:rPr>
              <a:t>High Technical Debt</a:t>
            </a:r>
          </a:p>
        </p:txBody>
      </p:sp>
      <p:sp>
        <p:nvSpPr>
          <p:cNvPr id="455686"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0CEEACD-1DE0-488E-A606-57DBEFB7D230}" type="slidenum">
              <a:rPr lang="en-US" altLang="en-US" smtClean="0"/>
              <a:pPr/>
              <a:t>154</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p>
        </p:txBody>
      </p:sp>
      <p:sp>
        <p:nvSpPr>
          <p:cNvPr id="3" name="Content Placeholder 2"/>
          <p:cNvSpPr>
            <a:spLocks noGrp="1"/>
          </p:cNvSpPr>
          <p:nvPr>
            <p:ph idx="1"/>
          </p:nvPr>
        </p:nvSpPr>
        <p:spPr/>
        <p:txBody>
          <a:bodyPr/>
          <a:lstStyle/>
          <a:p>
            <a:r>
              <a:rPr lang="en-IN" dirty="0"/>
              <a:t>Lead Time : Time between a request being made and being fulfilled</a:t>
            </a:r>
          </a:p>
          <a:p>
            <a:r>
              <a:rPr lang="en-IN" dirty="0"/>
              <a:t>Cycle Time : Time between start of work on a user story and making the feature available for delivery.</a:t>
            </a:r>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155</a:t>
            </a:fld>
            <a:endParaRPr lang="en-US" altLang="en-US"/>
          </a:p>
        </p:txBody>
      </p:sp>
    </p:spTree>
    <p:extLst>
      <p:ext uri="{BB962C8B-B14F-4D97-AF65-F5344CB8AC3E}">
        <p14:creationId xmlns:p14="http://schemas.microsoft.com/office/powerpoint/2010/main" val="40415162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Metrics</a:t>
            </a:r>
          </a:p>
        </p:txBody>
      </p:sp>
      <p:sp>
        <p:nvSpPr>
          <p:cNvPr id="457734"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4C89B5A-5542-4319-B7E5-F78BCC09AA4F}" type="slidenum">
              <a:rPr lang="en-US" altLang="en-US" smtClean="0"/>
              <a:pPr/>
              <a:t>156</a:t>
            </a:fld>
            <a:endParaRPr lang="en-US" altLang="en-US"/>
          </a:p>
        </p:txBody>
      </p:sp>
      <p:pic>
        <p:nvPicPr>
          <p:cNvPr id="4577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1195388"/>
            <a:ext cx="7858125"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7733" name="TextBox 9"/>
          <p:cNvSpPr txBox="1">
            <a:spLocks noChangeArrowheads="1"/>
          </p:cNvSpPr>
          <p:nvPr/>
        </p:nvSpPr>
        <p:spPr bwMode="auto">
          <a:xfrm>
            <a:off x="3352800" y="838200"/>
            <a:ext cx="3227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Projected Scheduled</a:t>
            </a:r>
          </a:p>
        </p:txBody>
      </p:sp>
      <p:sp>
        <p:nvSpPr>
          <p:cNvPr id="457735" name="TextBox 8"/>
          <p:cNvSpPr txBox="1">
            <a:spLocks noChangeArrowheads="1"/>
          </p:cNvSpPr>
          <p:nvPr/>
        </p:nvSpPr>
        <p:spPr bwMode="auto">
          <a:xfrm>
            <a:off x="3048000" y="5257800"/>
            <a:ext cx="5486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With x probability how much time is required to complete the project. Track this information for every iteration</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Metrics</a:t>
            </a:r>
          </a:p>
        </p:txBody>
      </p:sp>
      <p:sp>
        <p:nvSpPr>
          <p:cNvPr id="459782"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AE4C4EF-3699-4D77-B10D-486878229506}" type="slidenum">
              <a:rPr lang="en-US" altLang="en-US" smtClean="0"/>
              <a:pPr/>
              <a:t>157</a:t>
            </a:fld>
            <a:endParaRPr lang="en-US" altLang="en-US"/>
          </a:p>
        </p:txBody>
      </p:sp>
      <p:pic>
        <p:nvPicPr>
          <p:cNvPr id="4597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8" y="1219200"/>
            <a:ext cx="7700962" cy="510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9781" name="TextBox 8"/>
          <p:cNvSpPr txBox="1">
            <a:spLocks noChangeArrowheads="1"/>
          </p:cNvSpPr>
          <p:nvPr/>
        </p:nvSpPr>
        <p:spPr bwMode="auto">
          <a:xfrm>
            <a:off x="2895600" y="838200"/>
            <a:ext cx="4137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Features &amp; Value Delivered</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Metrics</a:t>
            </a:r>
          </a:p>
        </p:txBody>
      </p:sp>
      <p:sp>
        <p:nvSpPr>
          <p:cNvPr id="461830"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4F16575-3BC3-4DEA-8A7E-CA15FB78F87D}" type="slidenum">
              <a:rPr lang="en-US" altLang="en-US" smtClean="0"/>
              <a:pPr/>
              <a:t>158</a:t>
            </a:fld>
            <a:endParaRPr lang="en-US" altLang="en-US"/>
          </a:p>
        </p:txBody>
      </p:sp>
      <p:pic>
        <p:nvPicPr>
          <p:cNvPr id="4618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43025"/>
            <a:ext cx="7434263"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29" name="TextBox 8"/>
          <p:cNvSpPr txBox="1">
            <a:spLocks noChangeArrowheads="1"/>
          </p:cNvSpPr>
          <p:nvPr/>
        </p:nvSpPr>
        <p:spPr bwMode="auto">
          <a:xfrm>
            <a:off x="3233738" y="914400"/>
            <a:ext cx="3352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Delivery Performance</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Metrics</a:t>
            </a:r>
          </a:p>
        </p:txBody>
      </p:sp>
      <p:sp>
        <p:nvSpPr>
          <p:cNvPr id="463878"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1F3E168-E26B-452B-BBCF-A9B4B320F8AC}" type="slidenum">
              <a:rPr lang="en-US" altLang="en-US" smtClean="0"/>
              <a:pPr/>
              <a:t>159</a:t>
            </a:fld>
            <a:endParaRPr lang="en-US" altLang="en-US"/>
          </a:p>
        </p:txBody>
      </p:sp>
      <p:pic>
        <p:nvPicPr>
          <p:cNvPr id="4638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66800"/>
            <a:ext cx="754380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877" name="TextBox 8"/>
          <p:cNvSpPr txBox="1">
            <a:spLocks noChangeArrowheads="1"/>
          </p:cNvSpPr>
          <p:nvPr/>
        </p:nvSpPr>
        <p:spPr bwMode="auto">
          <a:xfrm>
            <a:off x="2030413" y="914400"/>
            <a:ext cx="647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Product and Technical Quality Assessment</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Waterfall</a:t>
            </a:r>
          </a:p>
        </p:txBody>
      </p:sp>
      <p:sp>
        <p:nvSpPr>
          <p:cNvPr id="4" name="Slide Number Placeholder 3"/>
          <p:cNvSpPr>
            <a:spLocks noGrp="1"/>
          </p:cNvSpPr>
          <p:nvPr>
            <p:ph type="sldNum" sz="quarter" idx="12"/>
          </p:nvPr>
        </p:nvSpPr>
        <p:spPr/>
        <p:txBody>
          <a:bodyPr/>
          <a:lstStyle/>
          <a:p>
            <a:pPr>
              <a:defRPr/>
            </a:pPr>
            <a:fld id="{F86BBACA-E44D-4BB1-8436-448B7EED1BC7}" type="slidenum">
              <a:rPr lang="en-US" smtClean="0"/>
              <a:pPr>
                <a:defRPr/>
              </a:pPr>
              <a:t>16</a:t>
            </a:fld>
            <a:endParaRPr lang="en-US"/>
          </a:p>
        </p:txBody>
      </p:sp>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grpSp>
        <p:nvGrpSpPr>
          <p:cNvPr id="3" name="Group 2"/>
          <p:cNvGrpSpPr/>
          <p:nvPr/>
        </p:nvGrpSpPr>
        <p:grpSpPr>
          <a:xfrm>
            <a:off x="578225" y="1008743"/>
            <a:ext cx="7956175" cy="5313588"/>
            <a:chOff x="381000" y="1008743"/>
            <a:chExt cx="7956175" cy="5313588"/>
          </a:xfrm>
        </p:grpSpPr>
        <p:pic>
          <p:nvPicPr>
            <p:cNvPr id="1026" name="Picture 2" descr="SDLC Waterfall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08743"/>
              <a:ext cx="7956175" cy="531358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724400" y="1371600"/>
              <a:ext cx="1600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05475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Earn Value Management</a:t>
            </a:r>
          </a:p>
        </p:txBody>
      </p:sp>
      <p:sp>
        <p:nvSpPr>
          <p:cNvPr id="3" name="Content Placeholder 2"/>
          <p:cNvSpPr>
            <a:spLocks noGrp="1"/>
          </p:cNvSpPr>
          <p:nvPr>
            <p:ph idx="1"/>
          </p:nvPr>
        </p:nvSpPr>
        <p:spPr/>
        <p:txBody>
          <a:bodyPr>
            <a:normAutofit fontScale="92500" lnSpcReduction="10000"/>
          </a:bodyPr>
          <a:lstStyle/>
          <a:p>
            <a:pPr>
              <a:buFont typeface="Arial" charset="0"/>
              <a:buChar char="•"/>
              <a:defRPr/>
            </a:pPr>
            <a:r>
              <a:rPr lang="en-US" dirty="0"/>
              <a:t>CV = EV- AC</a:t>
            </a:r>
          </a:p>
          <a:p>
            <a:pPr>
              <a:buFont typeface="Arial" charset="0"/>
              <a:buChar char="•"/>
              <a:defRPr/>
            </a:pPr>
            <a:r>
              <a:rPr lang="en-US" dirty="0"/>
              <a:t>CPI = EV/ AC</a:t>
            </a:r>
          </a:p>
          <a:p>
            <a:pPr>
              <a:buFont typeface="Arial" charset="0"/>
              <a:buChar char="•"/>
              <a:defRPr/>
            </a:pPr>
            <a:r>
              <a:rPr lang="en-US" dirty="0"/>
              <a:t>SV = EV –PV</a:t>
            </a:r>
          </a:p>
          <a:p>
            <a:pPr>
              <a:buFont typeface="Arial" charset="0"/>
              <a:buChar char="•"/>
              <a:defRPr/>
            </a:pPr>
            <a:r>
              <a:rPr lang="en-US" dirty="0"/>
              <a:t>SPI = EV/PV</a:t>
            </a:r>
          </a:p>
          <a:p>
            <a:pPr>
              <a:buFont typeface="Arial" charset="0"/>
              <a:buChar char="•"/>
              <a:defRPr/>
            </a:pPr>
            <a:r>
              <a:rPr lang="en-US" dirty="0"/>
              <a:t>EV = BAC - ETC </a:t>
            </a:r>
          </a:p>
          <a:p>
            <a:pPr>
              <a:buFont typeface="Arial" charset="0"/>
              <a:buChar char="•"/>
              <a:defRPr/>
            </a:pPr>
            <a:r>
              <a:rPr lang="en-US" dirty="0"/>
              <a:t>EAC = AC + ETC</a:t>
            </a:r>
          </a:p>
          <a:p>
            <a:pPr>
              <a:buFont typeface="Arial" charset="0"/>
              <a:buChar char="•"/>
              <a:defRPr/>
            </a:pPr>
            <a:r>
              <a:rPr lang="en-US" dirty="0"/>
              <a:t>EAC = BAC / ETC</a:t>
            </a:r>
          </a:p>
          <a:p>
            <a:pPr>
              <a:buFont typeface="Arial" charset="0"/>
              <a:buChar char="•"/>
              <a:defRPr/>
            </a:pPr>
            <a:r>
              <a:rPr lang="en-US" dirty="0"/>
              <a:t>EAC = BAC / (SPI * CPI)</a:t>
            </a:r>
          </a:p>
          <a:p>
            <a:pPr>
              <a:buFont typeface="Arial" charset="0"/>
              <a:buChar char="•"/>
              <a:defRPr/>
            </a:pPr>
            <a:r>
              <a:rPr lang="en-US" dirty="0"/>
              <a:t>VAC = BAC –EAC</a:t>
            </a:r>
          </a:p>
          <a:p>
            <a:pPr>
              <a:buFont typeface="Arial" charset="0"/>
              <a:buChar char="•"/>
              <a:defRPr/>
            </a:pPr>
            <a:r>
              <a:rPr lang="en-US" dirty="0"/>
              <a:t>TCPI = (BAC-EV) / (EAC-AC)</a:t>
            </a:r>
          </a:p>
        </p:txBody>
      </p:sp>
      <p:sp>
        <p:nvSpPr>
          <p:cNvPr id="4761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151D8B7-0DDB-494C-A3B6-7B2F0003D86E}" type="slidenum">
              <a:rPr lang="en-US" altLang="en-US" smtClean="0"/>
              <a:pPr/>
              <a:t>160</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S Curve</a:t>
            </a:r>
          </a:p>
        </p:txBody>
      </p:sp>
      <p:sp>
        <p:nvSpPr>
          <p:cNvPr id="47821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8F8ED9-98B2-47C9-8985-1EEF0C722CAD}" type="slidenum">
              <a:rPr lang="en-US" altLang="en-US" smtClean="0"/>
              <a:pPr/>
              <a:t>161</a:t>
            </a:fld>
            <a:endParaRPr lang="en-US" altLang="en-US"/>
          </a:p>
        </p:txBody>
      </p:sp>
      <p:pic>
        <p:nvPicPr>
          <p:cNvPr id="47821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77900"/>
            <a:ext cx="7391400" cy="485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37603" name="Title 3"/>
          <p:cNvSpPr>
            <a:spLocks noGrp="1"/>
          </p:cNvSpPr>
          <p:nvPr>
            <p:ph type="ctrTitle"/>
          </p:nvPr>
        </p:nvSpPr>
        <p:spPr/>
        <p:txBody>
          <a:bodyPr/>
          <a:lstStyle/>
          <a:p>
            <a:r>
              <a:rPr altLang="en-US" sz="4000"/>
              <a:t>Tools &amp; Techniques</a:t>
            </a:r>
            <a:br>
              <a:rPr altLang="en-US" sz="4000"/>
            </a:br>
            <a:r>
              <a:rPr altLang="en-US" sz="4000"/>
              <a:t>Product Quality</a:t>
            </a:r>
          </a:p>
        </p:txBody>
      </p:sp>
      <p:sp>
        <p:nvSpPr>
          <p:cNvPr id="2" name="Subtitle 1"/>
          <p:cNvSpPr>
            <a:spLocks noGrp="1"/>
          </p:cNvSpPr>
          <p:nvPr>
            <p:ph type="subTitle" idx="1"/>
          </p:nvPr>
        </p:nvSpPr>
        <p:spPr/>
        <p:txBody>
          <a:bodyPr/>
          <a:lstStyle/>
          <a:p>
            <a:endParaRPr lang="en-US"/>
          </a:p>
        </p:txBody>
      </p:sp>
      <p:sp>
        <p:nvSpPr>
          <p:cNvPr id="53760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584914-9BEC-4107-AD3D-9AA748672757}" type="slidenum">
              <a:rPr lang="en-US" altLang="en-US" smtClean="0"/>
              <a:pPr/>
              <a:t>162</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Cost of Quality</a:t>
            </a:r>
            <a:endParaRPr/>
          </a:p>
        </p:txBody>
      </p:sp>
      <p:sp>
        <p:nvSpPr>
          <p:cNvPr id="543749"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65DC1D4-84DA-47E2-8C33-E07A5C7F0048}" type="slidenum">
              <a:rPr lang="en-US" altLang="en-US" smtClean="0"/>
              <a:pPr/>
              <a:t>163</a:t>
            </a:fld>
            <a:endParaRPr lang="en-US" altLang="en-US"/>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724741898"/>
              </p:ext>
            </p:extLst>
          </p:nvPr>
        </p:nvGraphicFramePr>
        <p:xfrm>
          <a:off x="685800" y="990600"/>
          <a:ext cx="80010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Definition of Done (</a:t>
            </a:r>
            <a:r>
              <a:rPr err="1"/>
              <a:t>DoD</a:t>
            </a:r>
            <a:r>
              <a:rPr/>
              <a:t>)</a:t>
            </a:r>
          </a:p>
        </p:txBody>
      </p:sp>
      <p:sp>
        <p:nvSpPr>
          <p:cNvPr id="545795" name="Content Placeholder 2"/>
          <p:cNvSpPr>
            <a:spLocks noGrp="1"/>
          </p:cNvSpPr>
          <p:nvPr>
            <p:ph idx="1"/>
          </p:nvPr>
        </p:nvSpPr>
        <p:spPr/>
        <p:txBody>
          <a:bodyPr/>
          <a:lstStyle/>
          <a:p>
            <a:r>
              <a:rPr lang="en-US" altLang="en-US" sz="2800"/>
              <a:t>The DoD changes over time. Organizational support and the team’s ability to remove impediments may enable the inclusion of additional activities into the DoD for features or sprints.</a:t>
            </a:r>
          </a:p>
          <a:p>
            <a:r>
              <a:rPr lang="en-US" altLang="en-US" sz="2800"/>
              <a:t>Continuous Integration (CI) helps you validating the “Doneness”</a:t>
            </a:r>
          </a:p>
          <a:p>
            <a:r>
              <a:rPr lang="en-US" altLang="en-US" sz="2800"/>
              <a:t>There are 3 level of DoD</a:t>
            </a:r>
          </a:p>
          <a:p>
            <a:pPr lvl="1">
              <a:buFont typeface="Arial" panose="020B0604020202020204" pitchFamily="34" charset="0"/>
              <a:buChar char="•"/>
            </a:pPr>
            <a:r>
              <a:rPr lang="en-US" altLang="en-US" sz="2400"/>
              <a:t>Story DoD</a:t>
            </a:r>
          </a:p>
          <a:p>
            <a:pPr lvl="1">
              <a:buFont typeface="Arial" panose="020B0604020202020204" pitchFamily="34" charset="0"/>
              <a:buChar char="•"/>
            </a:pPr>
            <a:r>
              <a:rPr lang="en-US" altLang="en-US" sz="2400"/>
              <a:t>Iteration DoD</a:t>
            </a:r>
          </a:p>
          <a:p>
            <a:pPr lvl="1">
              <a:buFont typeface="Arial" panose="020B0604020202020204" pitchFamily="34" charset="0"/>
              <a:buChar char="•"/>
            </a:pPr>
            <a:r>
              <a:rPr lang="en-US" altLang="en-US" sz="2400"/>
              <a:t>Release DoD</a:t>
            </a:r>
          </a:p>
        </p:txBody>
      </p:sp>
      <p:sp>
        <p:nvSpPr>
          <p:cNvPr id="54579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95F14D-5EBF-4C47-8EE9-10AE9E02F57A}" type="slidenum">
              <a:rPr lang="en-US" altLang="en-US" smtClean="0"/>
              <a:pPr/>
              <a:t>164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Definition of Done (</a:t>
            </a:r>
            <a:r>
              <a:rPr err="1"/>
              <a:t>DoD</a:t>
            </a:r>
            <a:r>
              <a:rPr/>
              <a:t>)</a:t>
            </a:r>
          </a:p>
        </p:txBody>
      </p:sp>
      <p:sp>
        <p:nvSpPr>
          <p:cNvPr id="547843" name="Content Placeholder 2"/>
          <p:cNvSpPr>
            <a:spLocks noGrp="1"/>
          </p:cNvSpPr>
          <p:nvPr>
            <p:ph idx="1"/>
          </p:nvPr>
        </p:nvSpPr>
        <p:spPr/>
        <p:txBody>
          <a:bodyPr/>
          <a:lstStyle/>
          <a:p>
            <a:pPr>
              <a:buFont typeface="Arial" panose="020B0604020202020204" pitchFamily="34" charset="0"/>
              <a:buNone/>
            </a:pPr>
            <a:r>
              <a:rPr lang="en-US" altLang="en-US" b="1"/>
              <a:t>Story “Done”</a:t>
            </a:r>
          </a:p>
          <a:p>
            <a:pPr lvl="1"/>
            <a:r>
              <a:rPr lang="en-US" altLang="en-US"/>
              <a:t>Unit test should provide 60-70% test coverage </a:t>
            </a:r>
          </a:p>
          <a:p>
            <a:pPr lvl="1"/>
            <a:r>
              <a:rPr lang="en-US" altLang="en-US"/>
              <a:t>Story is either written in pair or reviewed by peer</a:t>
            </a:r>
          </a:p>
          <a:p>
            <a:pPr lvl="1"/>
            <a:r>
              <a:rPr lang="en-US" altLang="en-US"/>
              <a:t>All code checked in</a:t>
            </a:r>
          </a:p>
          <a:p>
            <a:pPr lvl="1"/>
            <a:r>
              <a:rPr lang="en-US" altLang="en-US"/>
              <a:t>All unit code passed</a:t>
            </a:r>
          </a:p>
          <a:p>
            <a:pPr lvl="1"/>
            <a:r>
              <a:rPr lang="en-US" altLang="en-US"/>
              <a:t>All acceptance test case passed</a:t>
            </a:r>
          </a:p>
          <a:p>
            <a:pPr lvl="1"/>
            <a:r>
              <a:rPr lang="en-US" altLang="en-US"/>
              <a:t>Story accepted by owner</a:t>
            </a:r>
          </a:p>
          <a:p>
            <a:endParaRPr lang="en-US" altLang="en-US"/>
          </a:p>
          <a:p>
            <a:endParaRPr lang="en-US" altLang="en-US"/>
          </a:p>
        </p:txBody>
      </p:sp>
      <p:sp>
        <p:nvSpPr>
          <p:cNvPr id="5478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1660175-3AE1-4C4F-A304-7743A296369E}" type="slidenum">
              <a:rPr lang="en-US" altLang="en-US" smtClean="0"/>
              <a:pPr/>
              <a:t>165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Definition of Done (</a:t>
            </a:r>
            <a:r>
              <a:rPr err="1"/>
              <a:t>DoD</a:t>
            </a:r>
            <a:r>
              <a:rPr/>
              <a:t>)</a:t>
            </a:r>
          </a:p>
        </p:txBody>
      </p:sp>
      <p:sp>
        <p:nvSpPr>
          <p:cNvPr id="3" name="Content Placeholder 2"/>
          <p:cNvSpPr>
            <a:spLocks noGrp="1"/>
          </p:cNvSpPr>
          <p:nvPr>
            <p:ph idx="1"/>
          </p:nvPr>
        </p:nvSpPr>
        <p:spPr/>
        <p:txBody>
          <a:bodyPr>
            <a:normAutofit lnSpcReduction="10000"/>
          </a:bodyPr>
          <a:lstStyle/>
          <a:p>
            <a:pPr>
              <a:buFont typeface="Arial" panose="020B0604020202020204" pitchFamily="34" charset="0"/>
              <a:buNone/>
              <a:defRPr/>
            </a:pPr>
            <a:r>
              <a:rPr lang="en-US" b="1" dirty="0"/>
              <a:t>Iteration “Done”</a:t>
            </a:r>
          </a:p>
          <a:p>
            <a:pPr lvl="1">
              <a:buFont typeface="Arial" charset="0"/>
              <a:buChar char="–"/>
              <a:defRPr/>
            </a:pPr>
            <a:r>
              <a:rPr lang="en-US" dirty="0"/>
              <a:t>Iteration should have defined Iteration Goal</a:t>
            </a:r>
          </a:p>
          <a:p>
            <a:pPr lvl="1">
              <a:buFont typeface="Arial" charset="0"/>
              <a:buChar char="–"/>
              <a:defRPr/>
            </a:pPr>
            <a:r>
              <a:rPr lang="en-US" dirty="0"/>
              <a:t>All acceptance test cases should run for all user stories in Iteration</a:t>
            </a:r>
          </a:p>
          <a:p>
            <a:pPr lvl="1">
              <a:buFont typeface="Arial" charset="0"/>
              <a:buChar char="–"/>
              <a:defRPr/>
            </a:pPr>
            <a:r>
              <a:rPr lang="en-US" dirty="0"/>
              <a:t>All stories completed must be accepted by the product owner</a:t>
            </a:r>
          </a:p>
          <a:p>
            <a:pPr lvl="1">
              <a:buFont typeface="Arial" charset="0"/>
              <a:buChar char="–"/>
              <a:defRPr/>
            </a:pPr>
            <a:r>
              <a:rPr lang="en-US" dirty="0"/>
              <a:t>Defects identified are fixed or planned for future</a:t>
            </a:r>
          </a:p>
          <a:p>
            <a:pPr lvl="1">
              <a:buFont typeface="Arial" charset="0"/>
              <a:buChar char="–"/>
              <a:defRPr/>
            </a:pPr>
            <a:r>
              <a:rPr lang="en-US" dirty="0"/>
              <a:t>Code performance is tested and accepted</a:t>
            </a:r>
          </a:p>
          <a:p>
            <a:pPr lvl="1">
              <a:buFont typeface="Arial" charset="0"/>
              <a:buChar char="–"/>
              <a:defRPr/>
            </a:pPr>
            <a:r>
              <a:rPr lang="en-US" dirty="0"/>
              <a:t>If database is involved then database script should be available, automated and tested</a:t>
            </a:r>
          </a:p>
          <a:p>
            <a:pPr lvl="1">
              <a:buFont typeface="Arial" charset="0"/>
              <a:buChar char="–"/>
              <a:defRPr/>
            </a:pPr>
            <a:r>
              <a:rPr lang="en-US" dirty="0"/>
              <a:t>Backup of iteration work product is taken</a:t>
            </a:r>
          </a:p>
          <a:p>
            <a:pPr>
              <a:buFont typeface="Arial" charset="0"/>
              <a:buChar char="•"/>
              <a:defRPr/>
            </a:pPr>
            <a:endParaRPr lang="en-US" dirty="0"/>
          </a:p>
        </p:txBody>
      </p:sp>
      <p:sp>
        <p:nvSpPr>
          <p:cNvPr id="5498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BD53F16-6160-46A2-B10D-EC7FCF13A77E}" type="slidenum">
              <a:rPr lang="en-US" altLang="en-US" smtClean="0"/>
              <a:pPr/>
              <a:t>166</a:t>
            </a:fld>
            <a:endParaRPr lang="en-US" altLang="en-US"/>
          </a:p>
        </p:txBody>
      </p:sp>
      <p:sp>
        <p:nvSpPr>
          <p:cNvPr id="5" name="Footer Placeholder 4"/>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Definition of Done (</a:t>
            </a:r>
            <a:r>
              <a:rPr err="1"/>
              <a:t>DoD</a:t>
            </a:r>
            <a:r>
              <a:rPr/>
              <a:t>)</a:t>
            </a:r>
          </a:p>
        </p:txBody>
      </p:sp>
      <p:sp>
        <p:nvSpPr>
          <p:cNvPr id="551939" name="Content Placeholder 2"/>
          <p:cNvSpPr>
            <a:spLocks noGrp="1"/>
          </p:cNvSpPr>
          <p:nvPr>
            <p:ph idx="1"/>
          </p:nvPr>
        </p:nvSpPr>
        <p:spPr/>
        <p:txBody>
          <a:bodyPr/>
          <a:lstStyle/>
          <a:p>
            <a:pPr>
              <a:buFont typeface="Arial" panose="020B0604020202020204" pitchFamily="34" charset="0"/>
              <a:buNone/>
            </a:pPr>
            <a:r>
              <a:rPr lang="en-US" altLang="en-US" b="1"/>
              <a:t>Release “Done”</a:t>
            </a:r>
          </a:p>
          <a:p>
            <a:pPr lvl="1"/>
            <a:r>
              <a:rPr lang="en-US" altLang="en-US"/>
              <a:t>Release should have defined Release Goal</a:t>
            </a:r>
          </a:p>
          <a:p>
            <a:pPr lvl="1"/>
            <a:r>
              <a:rPr lang="en-US" altLang="en-US"/>
              <a:t>Product has formal release date</a:t>
            </a:r>
          </a:p>
          <a:p>
            <a:pPr lvl="1"/>
            <a:r>
              <a:rPr lang="en-US" altLang="en-US"/>
              <a:t>Product is deployed on staging area</a:t>
            </a:r>
          </a:p>
          <a:p>
            <a:pPr lvl="1"/>
            <a:r>
              <a:rPr lang="en-US" altLang="en-US"/>
              <a:t>Stress testing done and results accepted</a:t>
            </a:r>
          </a:p>
          <a:p>
            <a:pPr lvl="1"/>
            <a:r>
              <a:rPr lang="en-US" altLang="en-US"/>
              <a:t>All non-functional requirements are tested and results accepted</a:t>
            </a:r>
          </a:p>
          <a:p>
            <a:pPr lvl="1"/>
            <a:r>
              <a:rPr lang="en-US" altLang="en-US"/>
              <a:t>Required documentation is available</a:t>
            </a:r>
          </a:p>
          <a:p>
            <a:pPr lvl="1"/>
            <a:r>
              <a:rPr lang="en-US" altLang="en-US"/>
              <a:t>Release should not have any known bug</a:t>
            </a:r>
          </a:p>
        </p:txBody>
      </p:sp>
      <p:sp>
        <p:nvSpPr>
          <p:cNvPr id="55194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10404B2-2F46-47CF-844F-C74AEBB47601}" type="slidenum">
              <a:rPr lang="en-US" altLang="en-US" smtClean="0"/>
              <a:pPr/>
              <a:t>167</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Title 1"/>
          <p:cNvSpPr>
            <a:spLocks noGrp="1"/>
          </p:cNvSpPr>
          <p:nvPr>
            <p:ph type="title"/>
          </p:nvPr>
        </p:nvSpPr>
        <p:spPr/>
        <p:txBody>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altLang="en-US" sz="3200">
                <a:solidFill>
                  <a:srgbClr val="000000"/>
                </a:solidFill>
              </a:rPr>
              <a:t>Feedback Techniques of Agile Project Management</a:t>
            </a:r>
          </a:p>
        </p:txBody>
      </p:sp>
      <p:sp>
        <p:nvSpPr>
          <p:cNvPr id="3" name="Content Placeholder 2"/>
          <p:cNvSpPr>
            <a:spLocks noGrp="1"/>
          </p:cNvSpPr>
          <p:nvPr>
            <p:ph idx="1"/>
          </p:nvPr>
        </p:nvSpPr>
        <p:spPr/>
        <p:txBody>
          <a:bodyPr>
            <a:normAutofit fontScale="85000" lnSpcReduction="20000"/>
          </a:bodyPr>
          <a:lstStyle/>
          <a:p>
            <a:pPr marL="0" indent="0">
              <a:buFont typeface="Arial" charset="0"/>
              <a:buNone/>
              <a:defRPr/>
            </a:pPr>
            <a:r>
              <a:rPr lang="en-US" b="1" dirty="0"/>
              <a:t>Timely &amp; regular feedback is heart beat for producing a good quality product and managing risks. Following techniques are used to get quick feedback.</a:t>
            </a:r>
          </a:p>
          <a:p>
            <a:pPr marL="0" indent="0">
              <a:buFont typeface="Arial" charset="0"/>
              <a:buNone/>
              <a:defRPr/>
            </a:pPr>
            <a:endParaRPr lang="en-US" b="1" dirty="0"/>
          </a:p>
          <a:p>
            <a:pPr>
              <a:buFont typeface="Arial" charset="0"/>
              <a:buChar char="•"/>
              <a:defRPr/>
            </a:pPr>
            <a:r>
              <a:rPr lang="en-US" dirty="0"/>
              <a:t>Release planning </a:t>
            </a:r>
          </a:p>
          <a:p>
            <a:pPr>
              <a:buFont typeface="Arial" charset="0"/>
              <a:buChar char="•"/>
              <a:defRPr/>
            </a:pPr>
            <a:r>
              <a:rPr lang="en-US" dirty="0"/>
              <a:t>Sprint planning</a:t>
            </a:r>
          </a:p>
          <a:p>
            <a:pPr>
              <a:buFont typeface="Arial" charset="0"/>
              <a:buChar char="•"/>
              <a:defRPr/>
            </a:pPr>
            <a:r>
              <a:rPr lang="en-US" dirty="0"/>
              <a:t>Daily stand-up</a:t>
            </a:r>
          </a:p>
          <a:p>
            <a:pPr>
              <a:buFont typeface="Arial" charset="0"/>
              <a:buChar char="•"/>
              <a:defRPr/>
            </a:pPr>
            <a:r>
              <a:rPr lang="en-US" dirty="0"/>
              <a:t>Sprint review</a:t>
            </a:r>
          </a:p>
          <a:p>
            <a:pPr>
              <a:buFont typeface="Arial" charset="0"/>
              <a:buChar char="•"/>
              <a:defRPr/>
            </a:pPr>
            <a:r>
              <a:rPr lang="en-US" dirty="0"/>
              <a:t>Sprint retrospective</a:t>
            </a:r>
          </a:p>
          <a:p>
            <a:pPr>
              <a:buFont typeface="Arial" charset="0"/>
              <a:buChar char="•"/>
              <a:defRPr/>
            </a:pPr>
            <a:r>
              <a:rPr lang="en-US" dirty="0"/>
              <a:t>Pair programming</a:t>
            </a:r>
          </a:p>
          <a:p>
            <a:pPr>
              <a:buFont typeface="Arial" charset="0"/>
              <a:buChar char="•"/>
              <a:defRPr/>
            </a:pPr>
            <a:r>
              <a:rPr lang="en-US" dirty="0"/>
              <a:t>Peer review</a:t>
            </a:r>
          </a:p>
          <a:p>
            <a:pPr>
              <a:buFont typeface="Arial" charset="0"/>
              <a:buChar char="•"/>
              <a:defRPr/>
            </a:pPr>
            <a:r>
              <a:rPr lang="en-US" dirty="0"/>
              <a:t>Customer involvement throughout PLC </a:t>
            </a:r>
          </a:p>
        </p:txBody>
      </p:sp>
      <p:sp>
        <p:nvSpPr>
          <p:cNvPr id="55398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224C7BA-FF1B-4480-8C64-A659DC0F0118}" type="slidenum">
              <a:rPr lang="en-US" altLang="en-US" smtClean="0"/>
              <a:pPr/>
              <a:t>168</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Test Driven Development (TDD)</a:t>
            </a:r>
            <a:endParaRPr/>
          </a:p>
        </p:txBody>
      </p:sp>
      <p:sp>
        <p:nvSpPr>
          <p:cNvPr id="55808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895C77-2E0B-4BAB-990B-FDAC86BD962A}" type="slidenum">
              <a:rPr lang="en-US" altLang="en-US" smtClean="0"/>
              <a:pPr/>
              <a:t>169</a:t>
            </a:fld>
            <a:endParaRPr lang="en-US" altLang="en-US"/>
          </a:p>
        </p:txBody>
      </p:sp>
      <p:pic>
        <p:nvPicPr>
          <p:cNvPr id="558084" name="Picture 10" descr="File:Test-driven developm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25" y="990600"/>
            <a:ext cx="6505575"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8085" name="TextBox 6"/>
          <p:cNvSpPr txBox="1">
            <a:spLocks noChangeArrowheads="1"/>
          </p:cNvSpPr>
          <p:nvPr/>
        </p:nvSpPr>
        <p:spPr bwMode="auto">
          <a:xfrm>
            <a:off x="304800" y="3048000"/>
            <a:ext cx="2895600" cy="34163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800">
                <a:latin typeface="Arial" panose="020B0604020202020204" pitchFamily="34" charset="0"/>
              </a:rPr>
              <a:t>Programmer should not consider exception cases and error handling initially. Those  can be considered in next cycle, once basic functionality is working.</a:t>
            </a:r>
          </a:p>
          <a:p>
            <a:pPr eaLnBrk="1" hangingPunct="1">
              <a:spcBef>
                <a:spcPct val="0"/>
              </a:spcBef>
              <a:buClr>
                <a:srgbClr val="000000"/>
              </a:buClr>
            </a:pPr>
            <a:r>
              <a:rPr lang="en-US" altLang="en-US" sz="1800">
                <a:latin typeface="Arial" panose="020B0604020202020204" pitchFamily="34" charset="0"/>
              </a:rPr>
              <a:t>If built passes unit test then only it is promoted to the next step as a candidate for acceptance test build</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17</a:t>
            </a:fld>
            <a:endParaRPr lang="en-US" altLang="en-US"/>
          </a:p>
        </p:txBody>
      </p:sp>
      <p:sp>
        <p:nvSpPr>
          <p:cNvPr id="8" name="Title 7"/>
          <p:cNvSpPr>
            <a:spLocks noGrp="1"/>
          </p:cNvSpPr>
          <p:nvPr>
            <p:ph type="ctrTitle"/>
          </p:nvPr>
        </p:nvSpPr>
        <p:spPr/>
        <p:txBody>
          <a:bodyPr/>
          <a:lstStyle/>
          <a:p>
            <a:pPr marL="0" indent="0"/>
            <a:br>
              <a:rPr lang="en-US" dirty="0"/>
            </a:br>
            <a:r>
              <a:rPr lang="en-US" dirty="0"/>
              <a:t>Video</a:t>
            </a:r>
            <a:br>
              <a:rPr lang="en-US" dirty="0"/>
            </a:br>
            <a:endParaRPr lang="en-US" dirty="0"/>
          </a:p>
        </p:txBody>
      </p:sp>
      <p:sp>
        <p:nvSpPr>
          <p:cNvPr id="13" name="Text Placeholder 12"/>
          <p:cNvSpPr>
            <a:spLocks noGrp="1"/>
          </p:cNvSpPr>
          <p:nvPr>
            <p:ph type="body" sz="quarter" idx="14"/>
          </p:nvPr>
        </p:nvSpPr>
        <p:spPr>
          <a:xfrm>
            <a:off x="564776" y="3048000"/>
            <a:ext cx="8078788" cy="1676400"/>
          </a:xfrm>
        </p:spPr>
        <p:txBody>
          <a:bodyPr/>
          <a:lstStyle/>
          <a:p>
            <a:pPr marL="0" indent="0" algn="ctr">
              <a:buNone/>
            </a:pPr>
            <a:r>
              <a:rPr lang="en-US" sz="2400" dirty="0"/>
              <a:t>S:\15-Video\B05-SDLC\</a:t>
            </a:r>
            <a:r>
              <a:rPr lang="en-IN" sz="2400" dirty="0"/>
              <a:t>Waterfall Process - Georgia Tech - Software Development Process</a:t>
            </a:r>
            <a:endParaRPr lang="en-US" sz="2400" dirty="0"/>
          </a:p>
        </p:txBody>
      </p:sp>
    </p:spTree>
    <p:extLst>
      <p:ext uri="{BB962C8B-B14F-4D97-AF65-F5344CB8AC3E}">
        <p14:creationId xmlns:p14="http://schemas.microsoft.com/office/powerpoint/2010/main" val="396110692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Acceptance Test Driven Development (ATDD)</a:t>
            </a:r>
            <a:endParaRPr/>
          </a:p>
        </p:txBody>
      </p:sp>
      <p:sp>
        <p:nvSpPr>
          <p:cNvPr id="560134"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5153461-E11F-4675-9FCE-8D31B10E23CE}" type="slidenum">
              <a:rPr lang="en-US" altLang="en-US" smtClean="0"/>
              <a:pPr/>
              <a:t>170</a:t>
            </a:fld>
            <a:endParaRPr lang="en-US" altLang="en-US"/>
          </a:p>
        </p:txBody>
      </p:sp>
      <p:pic>
        <p:nvPicPr>
          <p:cNvPr id="56013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143000"/>
            <a:ext cx="5410200"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0133" name="TextBox 6"/>
          <p:cNvSpPr txBox="1">
            <a:spLocks noChangeArrowheads="1"/>
          </p:cNvSpPr>
          <p:nvPr/>
        </p:nvSpPr>
        <p:spPr bwMode="auto">
          <a:xfrm>
            <a:off x="304800" y="1066800"/>
            <a:ext cx="3048000" cy="42465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800">
                <a:latin typeface="Arial" panose="020B0604020202020204" pitchFamily="34" charset="0"/>
              </a:rPr>
              <a:t>Major difference between ATDD and TDD is in ATDD user story or </a:t>
            </a:r>
            <a:r>
              <a:rPr lang="en-US" altLang="en-US" sz="1800" b="1">
                <a:latin typeface="Arial" panose="020B0604020202020204" pitchFamily="34" charset="0"/>
              </a:rPr>
              <a:t>functionality is tested </a:t>
            </a:r>
            <a:r>
              <a:rPr lang="en-US" altLang="en-US" sz="1800">
                <a:latin typeface="Arial" panose="020B0604020202020204" pitchFamily="34" charset="0"/>
              </a:rPr>
              <a:t>not the task like in TDD.</a:t>
            </a:r>
          </a:p>
          <a:p>
            <a:pPr eaLnBrk="1" hangingPunct="1">
              <a:spcBef>
                <a:spcPct val="0"/>
              </a:spcBef>
              <a:buClr>
                <a:srgbClr val="000000"/>
              </a:buClr>
            </a:pPr>
            <a:r>
              <a:rPr lang="en-US" altLang="en-US" sz="1800">
                <a:latin typeface="Arial" panose="020B0604020202020204" pitchFamily="34" charset="0"/>
              </a:rPr>
              <a:t>Using ATDD practice you are not allowed to add more functionality until earlier user stories are successful.</a:t>
            </a:r>
          </a:p>
          <a:p>
            <a:pPr eaLnBrk="1" hangingPunct="1">
              <a:spcBef>
                <a:spcPct val="0"/>
              </a:spcBef>
              <a:buClr>
                <a:srgbClr val="000000"/>
              </a:buClr>
            </a:pPr>
            <a:r>
              <a:rPr lang="en-US" altLang="en-US" sz="1800">
                <a:latin typeface="Arial" panose="020B0604020202020204" pitchFamily="34" charset="0"/>
              </a:rPr>
              <a:t>Collection of acceptance test cases forms regression test and it should run automatically on built server</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Exploratory Testing</a:t>
            </a:r>
          </a:p>
        </p:txBody>
      </p:sp>
      <p:sp>
        <p:nvSpPr>
          <p:cNvPr id="562179" name="Content Placeholder 5"/>
          <p:cNvSpPr>
            <a:spLocks noGrp="1"/>
          </p:cNvSpPr>
          <p:nvPr>
            <p:ph idx="1"/>
          </p:nvPr>
        </p:nvSpPr>
        <p:spPr/>
        <p:txBody>
          <a:bodyPr/>
          <a:lstStyle/>
          <a:p>
            <a:r>
              <a:rPr lang="en-US" altLang="en-US"/>
              <a:t>After acceptance test cases are passed then Agile tester may choose to perform exploratory testing</a:t>
            </a:r>
          </a:p>
          <a:p>
            <a:r>
              <a:rPr lang="en-US" altLang="en-US"/>
              <a:t>In exploratory testing agile tester tests those scenario which system user is not supposed to perform but if he perform in that case system should give proper message.</a:t>
            </a:r>
          </a:p>
        </p:txBody>
      </p:sp>
      <p:sp>
        <p:nvSpPr>
          <p:cNvPr id="56218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1B32115-C4E9-4C2A-9E91-FB4021A804BD}" type="slidenum">
              <a:rPr lang="en-US" altLang="en-US" smtClean="0"/>
              <a:pPr/>
              <a:t>171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Continuous Integration</a:t>
            </a:r>
            <a:endParaRPr/>
          </a:p>
        </p:txBody>
      </p:sp>
      <p:sp>
        <p:nvSpPr>
          <p:cNvPr id="564232"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50584E-00E7-4689-BDA6-FF0639740CED}" type="slidenum">
              <a:rPr lang="en-US" altLang="en-US" smtClean="0"/>
              <a:pPr/>
              <a:t>172</a:t>
            </a:fld>
            <a:endParaRPr lang="en-US" altLang="en-US"/>
          </a:p>
        </p:txBody>
      </p:sp>
      <p:pic>
        <p:nvPicPr>
          <p:cNvPr id="564228" name="Picture 8" descr="http://www.javaworld.com/javaworld/jw-06-2007/images/02fig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838200"/>
            <a:ext cx="629285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urved Down Arrow 10"/>
          <p:cNvSpPr/>
          <p:nvPr/>
        </p:nvSpPr>
        <p:spPr>
          <a:xfrm rot="9955748">
            <a:off x="2282154" y="5110383"/>
            <a:ext cx="4572000" cy="1159443"/>
          </a:xfrm>
          <a:prstGeom prst="curved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Email to Lisa if any of her code breaks</a:t>
            </a:r>
          </a:p>
        </p:txBody>
      </p:sp>
      <p:sp>
        <p:nvSpPr>
          <p:cNvPr id="564230" name="TextBox 11"/>
          <p:cNvSpPr txBox="1">
            <a:spLocks noChangeArrowheads="1"/>
          </p:cNvSpPr>
          <p:nvPr/>
        </p:nvSpPr>
        <p:spPr bwMode="auto">
          <a:xfrm>
            <a:off x="228600" y="1001713"/>
            <a:ext cx="3840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Tool: CruiseControl for Java &amp; .NET</a:t>
            </a:r>
          </a:p>
        </p:txBody>
      </p:sp>
      <p:sp>
        <p:nvSpPr>
          <p:cNvPr id="564231" name="TextBox 12"/>
          <p:cNvSpPr txBox="1">
            <a:spLocks noChangeArrowheads="1"/>
          </p:cNvSpPr>
          <p:nvPr/>
        </p:nvSpPr>
        <p:spPr bwMode="auto">
          <a:xfrm>
            <a:off x="7239000" y="2563813"/>
            <a:ext cx="1600200" cy="116998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8275" indent="-1682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400">
                <a:latin typeface="Arial" panose="020B0604020202020204" pitchFamily="34" charset="0"/>
              </a:rPr>
              <a:t>Build should happen within 10 min, else change server</a:t>
            </a:r>
          </a:p>
          <a:p>
            <a:pPr eaLnBrk="1" hangingPunct="1">
              <a:spcBef>
                <a:spcPct val="0"/>
              </a:spcBef>
              <a:buClr>
                <a:srgbClr val="000000"/>
              </a:buClr>
            </a:pPr>
            <a:r>
              <a:rPr lang="en-US" altLang="en-US" sz="1400">
                <a:latin typeface="Arial" panose="020B0604020202020204" pitchFamily="34" charset="0"/>
              </a:rPr>
              <a:t>No partial build</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Continuous Process Improvement</a:t>
            </a:r>
          </a:p>
        </p:txBody>
      </p:sp>
      <p:sp>
        <p:nvSpPr>
          <p:cNvPr id="7" name="Content Placeholder 6"/>
          <p:cNvSpPr>
            <a:spLocks noGrp="1"/>
          </p:cNvSpPr>
          <p:nvPr>
            <p:ph idx="1"/>
          </p:nvPr>
        </p:nvSpPr>
        <p:spPr/>
        <p:txBody>
          <a:bodyPr>
            <a:normAutofit fontScale="85000" lnSpcReduction="20000"/>
          </a:bodyPr>
          <a:lstStyle/>
          <a:p>
            <a:pPr>
              <a:buFont typeface="Arial" panose="020B0604020202020204" pitchFamily="34" charset="0"/>
              <a:buNone/>
              <a:defRPr/>
            </a:pPr>
            <a:r>
              <a:rPr lang="en-US" dirty="0"/>
              <a:t>Models for Continuous Process Improvement</a:t>
            </a:r>
          </a:p>
          <a:p>
            <a:pPr>
              <a:buFont typeface="Arial" charset="0"/>
              <a:buChar char="–"/>
              <a:defRPr/>
            </a:pPr>
            <a:r>
              <a:rPr lang="en-US" dirty="0"/>
              <a:t>PDCA Cycle (by </a:t>
            </a:r>
            <a:r>
              <a:rPr lang="en-US" dirty="0" err="1"/>
              <a:t>Juran</a:t>
            </a:r>
            <a:r>
              <a:rPr lang="en-US" dirty="0"/>
              <a:t> - “</a:t>
            </a:r>
            <a:r>
              <a:rPr lang="en-US" dirty="0" err="1"/>
              <a:t>Fintness</a:t>
            </a:r>
            <a:r>
              <a:rPr lang="en-US" dirty="0"/>
              <a:t> for Use”)</a:t>
            </a:r>
          </a:p>
          <a:p>
            <a:pPr>
              <a:buFont typeface="Arial" charset="0"/>
              <a:buChar char="–"/>
              <a:defRPr/>
            </a:pPr>
            <a:r>
              <a:rPr lang="en-US" dirty="0"/>
              <a:t>Score Card</a:t>
            </a:r>
          </a:p>
          <a:p>
            <a:pPr lvl="1">
              <a:buFont typeface="Arial" charset="0"/>
              <a:buChar char="•"/>
              <a:defRPr/>
            </a:pPr>
            <a:r>
              <a:rPr lang="en-US" dirty="0"/>
              <a:t>Escaped defects, Overtime, Velocity, Cost, Time</a:t>
            </a:r>
          </a:p>
          <a:p>
            <a:pPr>
              <a:buFont typeface="Arial" charset="0"/>
              <a:buChar char="–"/>
              <a:defRPr/>
            </a:pPr>
            <a:r>
              <a:rPr lang="en-US" dirty="0"/>
              <a:t>Balance Score Card (BSC)</a:t>
            </a:r>
          </a:p>
          <a:p>
            <a:pPr lvl="1">
              <a:buFont typeface="Arial" charset="0"/>
              <a:buChar char="•"/>
              <a:defRPr/>
            </a:pPr>
            <a:r>
              <a:rPr lang="en-US" dirty="0"/>
              <a:t>Four aspects of BSC are Financial, Customer, Internal Business Proceeds, Learning and Growth</a:t>
            </a:r>
          </a:p>
          <a:p>
            <a:pPr>
              <a:buFont typeface="Arial" charset="0"/>
              <a:buChar char="–"/>
              <a:defRPr/>
            </a:pPr>
            <a:r>
              <a:rPr lang="en-US" dirty="0"/>
              <a:t>Six Sigma (DMAIC) </a:t>
            </a:r>
          </a:p>
          <a:p>
            <a:pPr lvl="1">
              <a:buFont typeface="Arial" charset="0"/>
              <a:buChar char="•"/>
              <a:defRPr/>
            </a:pPr>
            <a:r>
              <a:rPr lang="en-US" dirty="0"/>
              <a:t>Motorola in 1985</a:t>
            </a:r>
          </a:p>
          <a:p>
            <a:pPr lvl="1">
              <a:buFont typeface="Arial" charset="0"/>
              <a:buChar char="•"/>
              <a:defRPr/>
            </a:pPr>
            <a:r>
              <a:rPr lang="en-US" dirty="0"/>
              <a:t>Used widely by Jack Welch @ GE in 1995</a:t>
            </a:r>
          </a:p>
          <a:p>
            <a:pPr>
              <a:buFont typeface="Arial" charset="0"/>
              <a:buChar char="–"/>
              <a:defRPr/>
            </a:pPr>
            <a:r>
              <a:rPr lang="en-US" dirty="0"/>
              <a:t>Kaizen</a:t>
            </a:r>
          </a:p>
          <a:p>
            <a:pPr>
              <a:buFont typeface="Arial" charset="0"/>
              <a:buChar char="–"/>
              <a:defRPr/>
            </a:pPr>
            <a:r>
              <a:rPr lang="en-US" dirty="0"/>
              <a:t>Eliminating the waste</a:t>
            </a:r>
          </a:p>
          <a:p>
            <a:pPr>
              <a:buFont typeface="Arial" charset="0"/>
              <a:buChar char="–"/>
              <a:defRPr/>
            </a:pPr>
            <a:r>
              <a:rPr lang="en-US" dirty="0" err="1"/>
              <a:t>Kanban</a:t>
            </a:r>
            <a:endParaRPr lang="en-US" dirty="0"/>
          </a:p>
        </p:txBody>
      </p:sp>
      <p:sp>
        <p:nvSpPr>
          <p:cNvPr id="566277"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8C44B6-CA22-4285-87D0-D00A514C0496}" type="slidenum">
              <a:rPr lang="en-US" altLang="en-US" smtClean="0"/>
              <a:pPr/>
              <a:t>173</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83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838200"/>
            <a:ext cx="7408863"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p:nvPr>
        </p:nvSpPr>
        <p:spPr/>
        <p:txBody>
          <a:bodyPr>
            <a:normAutofit/>
          </a:bodyPr>
          <a:lstStyle/>
          <a:p>
            <a:pPr>
              <a:defRPr/>
            </a:pPr>
            <a:r>
              <a:rPr/>
              <a:t>7 Wastes</a:t>
            </a:r>
          </a:p>
        </p:txBody>
      </p:sp>
      <p:sp>
        <p:nvSpPr>
          <p:cNvPr id="568327"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DD7501E-1287-4FC9-A160-01B3E709B567}" type="slidenum">
              <a:rPr lang="en-US" altLang="en-US" smtClean="0"/>
              <a:pPr/>
              <a:t>174</a:t>
            </a:fld>
            <a:endParaRPr lang="en-US" altLang="en-US"/>
          </a:p>
        </p:txBody>
      </p:sp>
      <p:sp>
        <p:nvSpPr>
          <p:cNvPr id="568325" name="TextBox 12"/>
          <p:cNvSpPr txBox="1">
            <a:spLocks noChangeArrowheads="1"/>
          </p:cNvSpPr>
          <p:nvPr/>
        </p:nvSpPr>
        <p:spPr bwMode="auto">
          <a:xfrm>
            <a:off x="7620000" y="1524000"/>
            <a:ext cx="1390650" cy="36988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TIM WOOD</a:t>
            </a:r>
          </a:p>
        </p:txBody>
      </p:sp>
      <p:sp>
        <p:nvSpPr>
          <p:cNvPr id="16" name="Down Arrow 15"/>
          <p:cNvSpPr/>
          <p:nvPr/>
        </p:nvSpPr>
        <p:spPr>
          <a:xfrm>
            <a:off x="838200" y="914400"/>
            <a:ext cx="304800" cy="5334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4" name="Oval 13"/>
          <p:cNvSpPr/>
          <p:nvPr/>
        </p:nvSpPr>
        <p:spPr>
          <a:xfrm>
            <a:off x="609600" y="1524000"/>
            <a:ext cx="762000" cy="457200"/>
          </a:xfrm>
          <a:prstGeom prst="ellipse">
            <a:avLst/>
          </a:prstGeom>
          <a:solidFill>
            <a:srgbClr val="FFC000">
              <a:alpha val="29000"/>
            </a:srgbClr>
          </a:solidFill>
          <a:ln>
            <a:gradFill flip="none" rotWithShape="1">
              <a:gsLst>
                <a:gs pos="0">
                  <a:srgbClr val="FFF200"/>
                </a:gs>
                <a:gs pos="45000">
                  <a:srgbClr val="FF7A00"/>
                </a:gs>
                <a:gs pos="70000">
                  <a:srgbClr val="FF0300"/>
                </a:gs>
                <a:gs pos="100000">
                  <a:srgbClr val="4D0808"/>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9" name="Rounded Rectangle 8"/>
          <p:cNvSpPr/>
          <p:nvPr/>
        </p:nvSpPr>
        <p:spPr>
          <a:xfrm>
            <a:off x="3124200" y="21336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2" name="Rounded Rectangle 11"/>
          <p:cNvSpPr/>
          <p:nvPr/>
        </p:nvSpPr>
        <p:spPr>
          <a:xfrm>
            <a:off x="4953000" y="26670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3" name="Rounded Rectangle 12"/>
          <p:cNvSpPr/>
          <p:nvPr/>
        </p:nvSpPr>
        <p:spPr>
          <a:xfrm>
            <a:off x="5029200" y="39624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5" name="Rounded Rectangle 14"/>
          <p:cNvSpPr/>
          <p:nvPr/>
        </p:nvSpPr>
        <p:spPr>
          <a:xfrm>
            <a:off x="1219200" y="25908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7" name="Rounded Rectangle 16"/>
          <p:cNvSpPr/>
          <p:nvPr/>
        </p:nvSpPr>
        <p:spPr>
          <a:xfrm>
            <a:off x="1143000" y="37338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8" name="Rounded Rectangle 17"/>
          <p:cNvSpPr/>
          <p:nvPr/>
        </p:nvSpPr>
        <p:spPr>
          <a:xfrm>
            <a:off x="1371600" y="50292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9" name="Rounded Rectangle 18"/>
          <p:cNvSpPr/>
          <p:nvPr/>
        </p:nvSpPr>
        <p:spPr>
          <a:xfrm>
            <a:off x="4267200" y="51816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a:solidFill>
                  <a:srgbClr val="000000"/>
                </a:solidFill>
              </a:rPr>
              <a:t>House Keeping Standard (5S)</a:t>
            </a:r>
          </a:p>
        </p:txBody>
      </p:sp>
      <p:sp>
        <p:nvSpPr>
          <p:cNvPr id="570374"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E34678D-6B90-44BE-9197-17DBF274F302}" type="slidenum">
              <a:rPr lang="en-US" altLang="en-US" smtClean="0"/>
              <a:pPr/>
              <a:t>175</a:t>
            </a:fld>
            <a:endParaRPr lang="en-US" altLang="en-US"/>
          </a:p>
        </p:txBody>
      </p:sp>
      <p:sp>
        <p:nvSpPr>
          <p:cNvPr id="7" name="Content Placeholder 6"/>
          <p:cNvSpPr>
            <a:spLocks noGrp="1"/>
          </p:cNvSpPr>
          <p:nvPr>
            <p:ph idx="4294967295"/>
          </p:nvPr>
        </p:nvSpPr>
        <p:spPr>
          <a:xfrm>
            <a:off x="0" y="990600"/>
            <a:ext cx="8229600" cy="5105400"/>
          </a:xfrm>
        </p:spPr>
        <p:txBody>
          <a:bodyPr>
            <a:normAutofit/>
          </a:bodyPr>
          <a:lstStyle/>
          <a:p>
            <a:pPr>
              <a:buFont typeface="Arial" charset="0"/>
              <a:buChar char="•"/>
              <a:defRPr/>
            </a:pPr>
            <a:r>
              <a:rPr lang="en-US" dirty="0"/>
              <a:t>In Lean 5S is foundation tool for continuous improvement. </a:t>
            </a:r>
          </a:p>
          <a:p>
            <a:pPr>
              <a:buFont typeface="Arial" charset="0"/>
              <a:buChar char="•"/>
              <a:defRPr/>
            </a:pPr>
            <a:r>
              <a:rPr lang="en-US" dirty="0"/>
              <a:t>5S is also called house keeping standard because it lists down the steps to organize a work space for efficiency and effectiveness by identifying and storing the items used, maintaining the area and items, and sustaining the new order. </a:t>
            </a:r>
          </a:p>
        </p:txBody>
      </p:sp>
      <p:pic>
        <p:nvPicPr>
          <p:cNvPr id="570373" name="Picture 2" descr="http://beyondlean.files.wordpress.com/2010/09/5s_circl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905000"/>
            <a:ext cx="4800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Version Control</a:t>
            </a:r>
          </a:p>
        </p:txBody>
      </p:sp>
      <p:sp>
        <p:nvSpPr>
          <p:cNvPr id="3" name="Content Placeholder 2"/>
          <p:cNvSpPr>
            <a:spLocks noGrp="1"/>
          </p:cNvSpPr>
          <p:nvPr>
            <p:ph idx="1"/>
          </p:nvPr>
        </p:nvSpPr>
        <p:spPr/>
        <p:txBody>
          <a:bodyPr>
            <a:normAutofit fontScale="70000" lnSpcReduction="20000"/>
          </a:bodyPr>
          <a:lstStyle/>
          <a:p>
            <a:pPr>
              <a:defRPr/>
            </a:pPr>
            <a:r>
              <a:rPr lang="en-US" dirty="0"/>
              <a:t>A </a:t>
            </a:r>
            <a:r>
              <a:rPr lang="en-US" b="1" i="1" dirty="0"/>
              <a:t>version control system</a:t>
            </a:r>
            <a:r>
              <a:rPr lang="en-US" dirty="0"/>
              <a:t> is a repository of files and source code, with monitored access. Every change made to the source is tracked, along with who made the change, why they made it, and references to problems fixed, or enhancements introduced, by the change. This is very important tool to ensure quality product. </a:t>
            </a:r>
          </a:p>
          <a:p>
            <a:pPr>
              <a:defRPr/>
            </a:pPr>
            <a:r>
              <a:rPr lang="en-US" b="1" dirty="0"/>
              <a:t>Collective code ownership </a:t>
            </a:r>
            <a:r>
              <a:rPr lang="en-US" dirty="0"/>
              <a:t>means whole team takes responsibility of the quality of the code therefore anybody can modify the code, if needed. (Encouraged in XP Agile Method)</a:t>
            </a:r>
          </a:p>
          <a:p>
            <a:pPr>
              <a:defRPr/>
            </a:pPr>
            <a:r>
              <a:rPr lang="en-US" b="1" dirty="0"/>
              <a:t>Strong code ownership </a:t>
            </a:r>
            <a:r>
              <a:rPr lang="en-US" dirty="0"/>
              <a:t>means each person owns his module. Only he can make changes to his module.</a:t>
            </a:r>
          </a:p>
          <a:p>
            <a:pPr>
              <a:defRPr/>
            </a:pPr>
            <a:r>
              <a:rPr lang="en-US" b="1" dirty="0"/>
              <a:t>Weak Code Ownership</a:t>
            </a:r>
            <a:r>
              <a:rPr lang="en-US" dirty="0"/>
              <a:t> means one person write the module but another person can make changes as long as owner helps them or they coordinate with owner</a:t>
            </a:r>
          </a:p>
          <a:p>
            <a:pPr>
              <a:defRPr/>
            </a:pPr>
            <a:r>
              <a:rPr lang="en-US" dirty="0"/>
              <a:t>When two users can update the same code at same time is called </a:t>
            </a:r>
            <a:r>
              <a:rPr lang="en-US" b="1" dirty="0"/>
              <a:t>Concurrent editing</a:t>
            </a:r>
            <a:r>
              <a:rPr lang="en-US" dirty="0"/>
              <a:t>. Conflict is resolved using merging method. </a:t>
            </a:r>
          </a:p>
        </p:txBody>
      </p:sp>
      <p:sp>
        <p:nvSpPr>
          <p:cNvPr id="57242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326697B-07E6-4ECA-B1C3-409394D90741}" type="slidenum">
              <a:rPr lang="en-US" altLang="en-US" smtClean="0"/>
              <a:pPr/>
              <a:t>176</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Version Control</a:t>
            </a:r>
          </a:p>
        </p:txBody>
      </p:sp>
      <p:sp>
        <p:nvSpPr>
          <p:cNvPr id="574497" name="Slide Number Placeholder 3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86BA170-AA75-450E-A104-926D875DF972}" type="slidenum">
              <a:rPr lang="en-US" altLang="en-US" smtClean="0"/>
              <a:pPr/>
              <a:t>177</a:t>
            </a:fld>
            <a:endParaRPr lang="en-US" altLang="en-US"/>
          </a:p>
        </p:txBody>
      </p:sp>
      <p:sp>
        <p:nvSpPr>
          <p:cNvPr id="9" name="Can 8"/>
          <p:cNvSpPr/>
          <p:nvPr/>
        </p:nvSpPr>
        <p:spPr>
          <a:xfrm>
            <a:off x="2209800" y="1676400"/>
            <a:ext cx="1295400" cy="1752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Repository</a:t>
            </a:r>
          </a:p>
        </p:txBody>
      </p:sp>
      <p:pic>
        <p:nvPicPr>
          <p:cNvPr id="5744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524000"/>
            <a:ext cx="18097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urved Down Arrow 10"/>
          <p:cNvSpPr/>
          <p:nvPr/>
        </p:nvSpPr>
        <p:spPr>
          <a:xfrm>
            <a:off x="3352800" y="1295400"/>
            <a:ext cx="3352800" cy="914400"/>
          </a:xfrm>
          <a:prstGeom prst="curved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solidFill>
                  <a:schemeClr val="tx1"/>
                </a:solidFill>
              </a:rPr>
              <a:t>Checkout File “ABC”</a:t>
            </a:r>
          </a:p>
          <a:p>
            <a:pPr algn="ctr" eaLnBrk="1" hangingPunct="1">
              <a:buClr>
                <a:srgbClr val="000000"/>
              </a:buClr>
              <a:buSzPct val="100000"/>
              <a:buFont typeface="Times New Roman" pitchFamily="18" charset="0"/>
              <a:buNone/>
              <a:defRPr/>
            </a:pPr>
            <a:endParaRPr lang="en-US" dirty="0">
              <a:solidFill>
                <a:schemeClr val="tx1"/>
              </a:solidFill>
            </a:endParaRPr>
          </a:p>
        </p:txBody>
      </p:sp>
      <p:sp>
        <p:nvSpPr>
          <p:cNvPr id="12" name="Flowchart: Magnetic Disk 11"/>
          <p:cNvSpPr/>
          <p:nvPr/>
        </p:nvSpPr>
        <p:spPr>
          <a:xfrm>
            <a:off x="6705600" y="2133600"/>
            <a:ext cx="304800" cy="381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3" name="Rounded Rectangular Callout 12"/>
          <p:cNvSpPr/>
          <p:nvPr/>
        </p:nvSpPr>
        <p:spPr>
          <a:xfrm>
            <a:off x="7696200" y="1524000"/>
            <a:ext cx="1295400" cy="685800"/>
          </a:xfrm>
          <a:prstGeom prst="wedgeRoundRectCallout">
            <a:avLst>
              <a:gd name="adj1" fmla="val -114519"/>
              <a:gd name="adj2" fmla="val 72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Sandbox</a:t>
            </a:r>
          </a:p>
        </p:txBody>
      </p:sp>
      <p:sp>
        <p:nvSpPr>
          <p:cNvPr id="14" name="Rounded Rectangular Callout 13"/>
          <p:cNvSpPr/>
          <p:nvPr/>
        </p:nvSpPr>
        <p:spPr>
          <a:xfrm>
            <a:off x="7696200" y="2438400"/>
            <a:ext cx="1371600" cy="685800"/>
          </a:xfrm>
          <a:prstGeom prst="wedgeRoundRectCallout">
            <a:avLst>
              <a:gd name="adj1" fmla="val -117019"/>
              <a:gd name="adj2" fmla="val -370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dirty="0"/>
              <a:t>File “ABC” is locked</a:t>
            </a:r>
          </a:p>
          <a:p>
            <a:pPr algn="ctr" eaLnBrk="1" hangingPunct="1">
              <a:buClr>
                <a:srgbClr val="000000"/>
              </a:buClr>
              <a:buSzPct val="100000"/>
              <a:buFont typeface="Times New Roman" pitchFamily="18" charset="0"/>
              <a:buNone/>
              <a:defRPr/>
            </a:pPr>
            <a:r>
              <a:rPr lang="en-US" sz="1200" dirty="0"/>
              <a:t>It can be updated</a:t>
            </a:r>
          </a:p>
        </p:txBody>
      </p:sp>
      <p:sp>
        <p:nvSpPr>
          <p:cNvPr id="16" name="Curved Left Arrow 15"/>
          <p:cNvSpPr/>
          <p:nvPr/>
        </p:nvSpPr>
        <p:spPr>
          <a:xfrm rot="5400000" flipH="1">
            <a:off x="4147007" y="-683159"/>
            <a:ext cx="1184351" cy="4449165"/>
          </a:xfrm>
          <a:prstGeom prst="curvedLeftArrow">
            <a:avLst>
              <a:gd name="adj1" fmla="val 8482"/>
              <a:gd name="adj2" fmla="val 54654"/>
              <a:gd name="adj3" fmla="val 2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accent1"/>
                </a:solidFill>
              </a:rPr>
              <a:t>Don’t save change = Revert</a:t>
            </a:r>
          </a:p>
          <a:p>
            <a:pPr algn="ctr" eaLnBrk="1" hangingPunct="1">
              <a:buClr>
                <a:srgbClr val="000000"/>
              </a:buClr>
              <a:buSzPct val="100000"/>
              <a:buFont typeface="Times New Roman" pitchFamily="18" charset="0"/>
              <a:buNone/>
              <a:defRPr/>
            </a:pPr>
            <a:endParaRPr lang="en-US" dirty="0">
              <a:solidFill>
                <a:schemeClr val="accent1"/>
              </a:solidFill>
            </a:endParaRPr>
          </a:p>
          <a:p>
            <a:pPr algn="ctr" eaLnBrk="1" hangingPunct="1">
              <a:buClr>
                <a:srgbClr val="000000"/>
              </a:buClr>
              <a:buSzPct val="100000"/>
              <a:buFont typeface="Times New Roman" pitchFamily="18" charset="0"/>
              <a:buNone/>
              <a:defRPr/>
            </a:pPr>
            <a:endParaRPr lang="en-US" dirty="0">
              <a:solidFill>
                <a:schemeClr val="accent1"/>
              </a:solidFill>
            </a:endParaRPr>
          </a:p>
          <a:p>
            <a:pPr algn="ctr" eaLnBrk="1" hangingPunct="1">
              <a:buClr>
                <a:srgbClr val="000000"/>
              </a:buClr>
              <a:buSzPct val="100000"/>
              <a:buFont typeface="Times New Roman" pitchFamily="18" charset="0"/>
              <a:buNone/>
              <a:defRPr/>
            </a:pPr>
            <a:endParaRPr lang="en-US" dirty="0">
              <a:solidFill>
                <a:schemeClr val="accent1"/>
              </a:solidFill>
            </a:endParaRPr>
          </a:p>
        </p:txBody>
      </p:sp>
      <p:sp>
        <p:nvSpPr>
          <p:cNvPr id="18" name="Flowchart: Magnetic Disk 17"/>
          <p:cNvSpPr/>
          <p:nvPr/>
        </p:nvSpPr>
        <p:spPr>
          <a:xfrm>
            <a:off x="2514600" y="5105400"/>
            <a:ext cx="381000" cy="609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cxnSp>
        <p:nvCxnSpPr>
          <p:cNvPr id="22" name="Shape 21"/>
          <p:cNvCxnSpPr>
            <a:stCxn id="9" idx="2"/>
            <a:endCxn id="18" idx="1"/>
          </p:cNvCxnSpPr>
          <p:nvPr/>
        </p:nvCxnSpPr>
        <p:spPr>
          <a:xfrm rot="10800000" flipH="1" flipV="1">
            <a:off x="2209800" y="2552700"/>
            <a:ext cx="495300" cy="2552700"/>
          </a:xfrm>
          <a:prstGeom prst="curvedConnector4">
            <a:avLst>
              <a:gd name="adj1" fmla="val -46154"/>
              <a:gd name="adj2" fmla="val 67164"/>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8" idx="2"/>
            <a:endCxn id="18" idx="4"/>
          </p:cNvCxnSpPr>
          <p:nvPr/>
        </p:nvCxnSpPr>
        <p:spPr>
          <a:xfrm>
            <a:off x="2514600" y="54102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5" name="Straight Connector 24"/>
          <p:cNvCxnSpPr/>
          <p:nvPr/>
        </p:nvCxnSpPr>
        <p:spPr>
          <a:xfrm>
            <a:off x="2514600" y="54864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6" name="Straight Connector 25"/>
          <p:cNvCxnSpPr/>
          <p:nvPr/>
        </p:nvCxnSpPr>
        <p:spPr>
          <a:xfrm>
            <a:off x="2514600" y="55626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p:nvPr/>
        </p:nvCxnSpPr>
        <p:spPr>
          <a:xfrm>
            <a:off x="2514600" y="56388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8" name="Straight Connector 27"/>
          <p:cNvCxnSpPr/>
          <p:nvPr/>
        </p:nvCxnSpPr>
        <p:spPr>
          <a:xfrm>
            <a:off x="2514600" y="53340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sp>
        <p:nvSpPr>
          <p:cNvPr id="31" name="Rounded Rectangular Callout 30"/>
          <p:cNvSpPr/>
          <p:nvPr/>
        </p:nvSpPr>
        <p:spPr>
          <a:xfrm>
            <a:off x="1143000" y="5181600"/>
            <a:ext cx="990600" cy="533400"/>
          </a:xfrm>
          <a:prstGeom prst="wedgeRoundRectCallout">
            <a:avLst>
              <a:gd name="adj1" fmla="val 90763"/>
              <a:gd name="adj2" fmla="val -321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Tip or Head</a:t>
            </a:r>
          </a:p>
        </p:txBody>
      </p:sp>
      <p:sp>
        <p:nvSpPr>
          <p:cNvPr id="33" name="Flowchart: Multidocument 32"/>
          <p:cNvSpPr/>
          <p:nvPr/>
        </p:nvSpPr>
        <p:spPr>
          <a:xfrm>
            <a:off x="228600" y="1143000"/>
            <a:ext cx="1212850" cy="75882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400" dirty="0"/>
              <a:t>Label “Release A”</a:t>
            </a:r>
          </a:p>
        </p:txBody>
      </p:sp>
      <p:cxnSp>
        <p:nvCxnSpPr>
          <p:cNvPr id="35" name="Shape 34"/>
          <p:cNvCxnSpPr>
            <a:stCxn id="9" idx="2"/>
            <a:endCxn id="33" idx="0"/>
          </p:cNvCxnSpPr>
          <p:nvPr/>
        </p:nvCxnSpPr>
        <p:spPr>
          <a:xfrm rot="10800000">
            <a:off x="919163" y="1143000"/>
            <a:ext cx="1290637" cy="1409700"/>
          </a:xfrm>
          <a:prstGeom prst="curvedConnector4">
            <a:avLst>
              <a:gd name="adj1" fmla="val 29744"/>
              <a:gd name="adj2" fmla="val 116216"/>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9" name="Flowchart: Document 38"/>
          <p:cNvSpPr/>
          <p:nvPr/>
        </p:nvSpPr>
        <p:spPr>
          <a:xfrm>
            <a:off x="76200" y="23622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1</a:t>
            </a:r>
          </a:p>
        </p:txBody>
      </p:sp>
      <p:sp>
        <p:nvSpPr>
          <p:cNvPr id="41" name="Flowchart: Document 40"/>
          <p:cNvSpPr/>
          <p:nvPr/>
        </p:nvSpPr>
        <p:spPr>
          <a:xfrm>
            <a:off x="838200" y="23622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2</a:t>
            </a:r>
          </a:p>
        </p:txBody>
      </p:sp>
      <p:sp>
        <p:nvSpPr>
          <p:cNvPr id="42" name="Flowchart: Document 41"/>
          <p:cNvSpPr/>
          <p:nvPr/>
        </p:nvSpPr>
        <p:spPr>
          <a:xfrm>
            <a:off x="76200" y="2971800"/>
            <a:ext cx="1143000" cy="3048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Merge</a:t>
            </a:r>
          </a:p>
        </p:txBody>
      </p:sp>
      <p:cxnSp>
        <p:nvCxnSpPr>
          <p:cNvPr id="44" name="Straight Arrow Connector 43"/>
          <p:cNvCxnSpPr>
            <a:stCxn id="39" idx="2"/>
            <a:endCxn id="42" idx="0"/>
          </p:cNvCxnSpPr>
          <p:nvPr/>
        </p:nvCxnSpPr>
        <p:spPr>
          <a:xfrm>
            <a:off x="419100" y="2717800"/>
            <a:ext cx="228600" cy="25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1" idx="2"/>
            <a:endCxn id="42" idx="0"/>
          </p:cNvCxnSpPr>
          <p:nvPr/>
        </p:nvCxnSpPr>
        <p:spPr>
          <a:xfrm flipH="1">
            <a:off x="647700" y="2717800"/>
            <a:ext cx="533400" cy="25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Flowchart: Document 47"/>
          <p:cNvSpPr/>
          <p:nvPr/>
        </p:nvSpPr>
        <p:spPr>
          <a:xfrm>
            <a:off x="152400" y="43434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1</a:t>
            </a:r>
          </a:p>
        </p:txBody>
      </p:sp>
      <p:sp>
        <p:nvSpPr>
          <p:cNvPr id="49" name="Flowchart: Document 48"/>
          <p:cNvSpPr/>
          <p:nvPr/>
        </p:nvSpPr>
        <p:spPr>
          <a:xfrm>
            <a:off x="990600" y="43434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2</a:t>
            </a:r>
          </a:p>
        </p:txBody>
      </p:sp>
      <p:sp>
        <p:nvSpPr>
          <p:cNvPr id="50" name="Flowchart: Document 49"/>
          <p:cNvSpPr/>
          <p:nvPr/>
        </p:nvSpPr>
        <p:spPr>
          <a:xfrm>
            <a:off x="457200" y="3733800"/>
            <a:ext cx="838200" cy="3048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Branch</a:t>
            </a:r>
          </a:p>
        </p:txBody>
      </p:sp>
      <p:cxnSp>
        <p:nvCxnSpPr>
          <p:cNvPr id="54" name="Straight Arrow Connector 53"/>
          <p:cNvCxnSpPr>
            <a:stCxn id="50" idx="2"/>
            <a:endCxn id="49" idx="0"/>
          </p:cNvCxnSpPr>
          <p:nvPr/>
        </p:nvCxnSpPr>
        <p:spPr>
          <a:xfrm>
            <a:off x="876300" y="4017963"/>
            <a:ext cx="457200" cy="325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0" idx="2"/>
            <a:endCxn id="48" idx="0"/>
          </p:cNvCxnSpPr>
          <p:nvPr/>
        </p:nvCxnSpPr>
        <p:spPr>
          <a:xfrm flipH="1">
            <a:off x="495300" y="4017963"/>
            <a:ext cx="381000" cy="325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2" name="Curved Left Arrow 71"/>
          <p:cNvSpPr/>
          <p:nvPr/>
        </p:nvSpPr>
        <p:spPr>
          <a:xfrm rot="5400000">
            <a:off x="4095750" y="1314450"/>
            <a:ext cx="1333500" cy="4343400"/>
          </a:xfrm>
          <a:prstGeom prst="curved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endParaRPr lang="en-US" dirty="0">
              <a:solidFill>
                <a:schemeClr val="tx1"/>
              </a:solidFill>
            </a:endParaRPr>
          </a:p>
          <a:p>
            <a:pPr algn="ctr" eaLnBrk="1" hangingPunct="1">
              <a:buClr>
                <a:srgbClr val="000000"/>
              </a:buClr>
              <a:buSzPct val="100000"/>
              <a:buFont typeface="Times New Roman" pitchFamily="18" charset="0"/>
              <a:buNone/>
              <a:defRPr/>
            </a:pPr>
            <a:r>
              <a:rPr lang="en-US" dirty="0">
                <a:solidFill>
                  <a:schemeClr val="tx1"/>
                </a:solidFill>
              </a:rPr>
              <a:t>Save change to repository = </a:t>
            </a:r>
          </a:p>
          <a:p>
            <a:pPr algn="ctr" eaLnBrk="1" hangingPunct="1">
              <a:buClr>
                <a:srgbClr val="000000"/>
              </a:buClr>
              <a:buSzPct val="100000"/>
              <a:buFont typeface="Times New Roman" pitchFamily="18" charset="0"/>
              <a:buNone/>
              <a:defRPr/>
            </a:pPr>
            <a:r>
              <a:rPr lang="en-US" dirty="0" err="1">
                <a:solidFill>
                  <a:schemeClr val="tx1"/>
                </a:solidFill>
              </a:rPr>
              <a:t>Checkin</a:t>
            </a:r>
            <a:r>
              <a:rPr lang="en-US" dirty="0">
                <a:solidFill>
                  <a:schemeClr val="tx1"/>
                </a:solidFill>
              </a:rPr>
              <a:t> or Commit</a:t>
            </a:r>
          </a:p>
        </p:txBody>
      </p:sp>
      <p:sp>
        <p:nvSpPr>
          <p:cNvPr id="73" name="Curved Left Arrow 72"/>
          <p:cNvSpPr/>
          <p:nvPr/>
        </p:nvSpPr>
        <p:spPr>
          <a:xfrm rot="3330882">
            <a:off x="4459191" y="2163560"/>
            <a:ext cx="1776531" cy="583818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endParaRPr lang="en-US" dirty="0">
              <a:solidFill>
                <a:schemeClr val="tx1"/>
              </a:solidFill>
            </a:endParaRPr>
          </a:p>
          <a:p>
            <a:pPr algn="ctr" eaLnBrk="1" hangingPunct="1">
              <a:buClr>
                <a:srgbClr val="000000"/>
              </a:buClr>
              <a:buSzPct val="100000"/>
              <a:buFont typeface="Times New Roman" pitchFamily="18" charset="0"/>
              <a:buNone/>
              <a:defRPr/>
            </a:pPr>
            <a:endParaRPr lang="en-US" dirty="0">
              <a:solidFill>
                <a:schemeClr val="tx1"/>
              </a:solidFill>
            </a:endParaRPr>
          </a:p>
          <a:p>
            <a:pPr algn="ctr" eaLnBrk="1" hangingPunct="1">
              <a:buClr>
                <a:srgbClr val="000000"/>
              </a:buClr>
              <a:buSzPct val="100000"/>
              <a:buFont typeface="Times New Roman" pitchFamily="18" charset="0"/>
              <a:buNone/>
              <a:defRPr/>
            </a:pPr>
            <a:r>
              <a:rPr lang="en-US" dirty="0">
                <a:solidFill>
                  <a:schemeClr val="tx1"/>
                </a:solidFill>
              </a:rPr>
              <a:t>Remove tip from the repository </a:t>
            </a:r>
          </a:p>
          <a:p>
            <a:pPr algn="ctr" eaLnBrk="1" hangingPunct="1">
              <a:buClr>
                <a:srgbClr val="000000"/>
              </a:buClr>
              <a:buSzPct val="100000"/>
              <a:buFont typeface="Times New Roman" pitchFamily="18" charset="0"/>
              <a:buNone/>
              <a:defRPr/>
            </a:pPr>
            <a:r>
              <a:rPr lang="en-US" dirty="0">
                <a:solidFill>
                  <a:schemeClr val="tx1"/>
                </a:solidFill>
              </a:rPr>
              <a:t>= </a:t>
            </a:r>
            <a:r>
              <a:rPr lang="en-US" dirty="0" err="1">
                <a:solidFill>
                  <a:schemeClr val="tx1"/>
                </a:solidFill>
              </a:rPr>
              <a:t>RollBack</a:t>
            </a:r>
            <a:endParaRPr lang="en-US" dirty="0">
              <a:solidFill>
                <a:schemeClr val="tx1"/>
              </a:solidFill>
            </a:endParaRP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Tooling Mistake</a:t>
            </a:r>
          </a:p>
        </p:txBody>
      </p:sp>
      <p:sp>
        <p:nvSpPr>
          <p:cNvPr id="6" name="Content Placeholder 5"/>
          <p:cNvSpPr>
            <a:spLocks noGrp="1"/>
          </p:cNvSpPr>
          <p:nvPr>
            <p:ph idx="1"/>
          </p:nvPr>
        </p:nvSpPr>
        <p:spPr/>
        <p:txBody>
          <a:bodyPr>
            <a:normAutofit fontScale="70000" lnSpcReduction="20000"/>
          </a:bodyPr>
          <a:lstStyle/>
          <a:p>
            <a:pPr marL="0" indent="0">
              <a:buFont typeface="Arial" panose="020B0604020202020204" pitchFamily="34" charset="0"/>
              <a:buNone/>
              <a:defRPr/>
            </a:pPr>
            <a:r>
              <a:rPr lang="en-US" dirty="0"/>
              <a:t>For producing a good quality product agile project management relies heavily on automation. Therefore not investing in tools or using legacy tools for agile project management affects the moral of the team and quality of the product</a:t>
            </a:r>
          </a:p>
          <a:p>
            <a:pPr marL="0" indent="0">
              <a:buFont typeface="Arial" panose="020B0604020202020204" pitchFamily="34" charset="0"/>
              <a:buNone/>
              <a:defRPr/>
            </a:pPr>
            <a:r>
              <a:rPr lang="en-US" dirty="0"/>
              <a:t>Generally following mistakes are made by organization in agile tooling</a:t>
            </a:r>
          </a:p>
          <a:p>
            <a:pPr marL="0" indent="0">
              <a:buFont typeface="Arial" panose="020B0604020202020204" pitchFamily="34" charset="0"/>
              <a:buNone/>
              <a:defRPr/>
            </a:pPr>
            <a:endParaRPr lang="en-US" dirty="0"/>
          </a:p>
          <a:p>
            <a:pPr>
              <a:defRPr/>
            </a:pPr>
            <a:r>
              <a:rPr lang="en-US" dirty="0"/>
              <a:t>Using old version of tool which were working for waterfall</a:t>
            </a:r>
          </a:p>
          <a:p>
            <a:pPr>
              <a:defRPr/>
            </a:pPr>
            <a:r>
              <a:rPr lang="en-US" dirty="0"/>
              <a:t>Not investing on automation tool still continuing manual testing, documentation etc</a:t>
            </a:r>
          </a:p>
          <a:p>
            <a:pPr>
              <a:defRPr/>
            </a:pPr>
            <a:r>
              <a:rPr lang="en-US" dirty="0"/>
              <a:t>Working on age old slow hardware, while team is wasting time</a:t>
            </a:r>
          </a:p>
          <a:p>
            <a:pPr>
              <a:defRPr/>
            </a:pPr>
            <a:r>
              <a:rPr lang="en-US" dirty="0"/>
              <a:t>Not investing time on continuous-integration tool</a:t>
            </a:r>
          </a:p>
          <a:p>
            <a:pPr>
              <a:defRPr/>
            </a:pPr>
            <a:r>
              <a:rPr lang="en-US" dirty="0"/>
              <a:t>Using traditional waterfall metrics to manage the project</a:t>
            </a:r>
          </a:p>
          <a:p>
            <a:pPr>
              <a:defRPr/>
            </a:pPr>
            <a:r>
              <a:rPr lang="en-US" dirty="0"/>
              <a:t>Performing continuous integration only on mainline not on branch so branch code becomes buggy and unreliable.</a:t>
            </a:r>
          </a:p>
        </p:txBody>
      </p:sp>
      <p:sp>
        <p:nvSpPr>
          <p:cNvPr id="57651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7AB633D-9B98-4F5A-8BEE-3BC6D18E3EF1}" type="slidenum">
              <a:rPr lang="en-US" altLang="en-US" smtClean="0"/>
              <a:pPr/>
              <a:t>178</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Typical Software Tools in Agile Projects</a:t>
            </a:r>
          </a:p>
        </p:txBody>
      </p:sp>
      <p:sp>
        <p:nvSpPr>
          <p:cNvPr id="3" name="Content Placeholder 2"/>
          <p:cNvSpPr>
            <a:spLocks noGrp="1"/>
          </p:cNvSpPr>
          <p:nvPr>
            <p:ph idx="1"/>
          </p:nvPr>
        </p:nvSpPr>
        <p:spPr/>
        <p:txBody>
          <a:bodyPr>
            <a:normAutofit fontScale="92500" lnSpcReduction="20000"/>
          </a:bodyPr>
          <a:lstStyle/>
          <a:p>
            <a:pPr>
              <a:buFont typeface="Arial" charset="0"/>
              <a:buChar char="•"/>
              <a:defRPr/>
            </a:pPr>
            <a:r>
              <a:rPr lang="en-US" dirty="0"/>
              <a:t>Agile project management systems (APMS) for effective communication and providing bird’s eye view of the project</a:t>
            </a:r>
          </a:p>
          <a:p>
            <a:pPr lvl="1">
              <a:buFont typeface="Arial" charset="0"/>
              <a:buChar char="–"/>
              <a:defRPr/>
            </a:pPr>
            <a:r>
              <a:rPr lang="en-US" dirty="0"/>
              <a:t>Rally, </a:t>
            </a:r>
            <a:r>
              <a:rPr lang="en-US" dirty="0" err="1"/>
              <a:t>VersionOne</a:t>
            </a:r>
            <a:r>
              <a:rPr lang="en-US" dirty="0"/>
              <a:t>, </a:t>
            </a:r>
            <a:r>
              <a:rPr lang="en-US" dirty="0" err="1"/>
              <a:t>Jira</a:t>
            </a:r>
            <a:endParaRPr lang="en-US" dirty="0"/>
          </a:p>
          <a:p>
            <a:pPr>
              <a:buFont typeface="Arial" charset="0"/>
              <a:buChar char="•"/>
              <a:defRPr/>
            </a:pPr>
            <a:r>
              <a:rPr lang="en-US" dirty="0"/>
              <a:t>Testing Tools to achieve 100% code coverage by auto unit testing. </a:t>
            </a:r>
          </a:p>
          <a:p>
            <a:pPr lvl="1">
              <a:buFont typeface="Arial" charset="0"/>
              <a:buChar char="•"/>
              <a:defRPr/>
            </a:pPr>
            <a:r>
              <a:rPr lang="en-US" dirty="0" err="1"/>
              <a:t>xUnit</a:t>
            </a:r>
            <a:endParaRPr lang="en-US" dirty="0"/>
          </a:p>
          <a:p>
            <a:pPr>
              <a:buFont typeface="Arial" charset="0"/>
              <a:buChar char="•"/>
              <a:defRPr/>
            </a:pPr>
            <a:r>
              <a:rPr lang="en-US" dirty="0"/>
              <a:t>Regression Testing Tool</a:t>
            </a:r>
          </a:p>
          <a:p>
            <a:pPr lvl="1">
              <a:buFont typeface="Arial" charset="0"/>
              <a:buChar char="–"/>
              <a:defRPr/>
            </a:pPr>
            <a:r>
              <a:rPr lang="en-US" dirty="0" err="1"/>
              <a:t>CruiseControl</a:t>
            </a:r>
            <a:r>
              <a:rPr lang="en-US" dirty="0"/>
              <a:t>, TFS</a:t>
            </a:r>
          </a:p>
          <a:p>
            <a:pPr>
              <a:buFont typeface="Arial" charset="0"/>
              <a:buChar char="•"/>
              <a:defRPr/>
            </a:pPr>
            <a:r>
              <a:rPr lang="en-US" dirty="0"/>
              <a:t>Version Control to mange versions of code, product, test-case, tested product</a:t>
            </a:r>
          </a:p>
          <a:p>
            <a:pPr lvl="1">
              <a:buFont typeface="Arial" charset="0"/>
              <a:buChar char="–"/>
              <a:defRPr/>
            </a:pPr>
            <a:r>
              <a:rPr lang="en-US" dirty="0"/>
              <a:t>SVN, SourceSafe, TFS</a:t>
            </a:r>
          </a:p>
          <a:p>
            <a:pPr>
              <a:defRPr/>
            </a:pPr>
            <a:endParaRPr lang="en-US" dirty="0"/>
          </a:p>
        </p:txBody>
      </p:sp>
      <p:sp>
        <p:nvSpPr>
          <p:cNvPr id="5785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326284-330C-4410-9BB0-EBE924D60523}" type="slidenum">
              <a:rPr lang="en-US" altLang="en-US" smtClean="0"/>
              <a:pPr/>
              <a:t>179</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Verification and Validation model</a:t>
            </a:r>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18</a:t>
            </a:fld>
            <a:endParaRPr lang="en-US"/>
          </a:p>
        </p:txBody>
      </p:sp>
      <p:pic>
        <p:nvPicPr>
          <p:cNvPr id="9" name="Picture 2" descr="SDLC V-Model"/>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tretch>
            <a:fillRect/>
          </a:stretch>
        </p:blipFill>
        <p:spPr bwMode="auto">
          <a:xfrm>
            <a:off x="1392143" y="849681"/>
            <a:ext cx="6834188" cy="45021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761999" y="5340945"/>
            <a:ext cx="8094477" cy="646331"/>
          </a:xfrm>
          <a:prstGeom prst="rect">
            <a:avLst/>
          </a:prstGeom>
        </p:spPr>
        <p:txBody>
          <a:bodyPr wrap="square">
            <a:spAutoFit/>
          </a:bodyPr>
          <a:lstStyle/>
          <a:p>
            <a:r>
              <a:rPr lang="en-IN" dirty="0">
                <a:solidFill>
                  <a:schemeClr val="tx1"/>
                </a:solidFill>
                <a:highlight>
                  <a:srgbClr val="FFFF00"/>
                </a:highlight>
              </a:rPr>
              <a:t>Extension of the waterfall model and is based on association of a testing phase for each corresponding development stage</a:t>
            </a:r>
            <a:endParaRPr lang="en-US" dirty="0">
              <a:solidFill>
                <a:schemeClr val="tx1"/>
              </a:solidFill>
              <a:highlight>
                <a:srgbClr val="FFFF00"/>
              </a:highlight>
            </a:endParaRP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06536073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01091" name="Title 3"/>
          <p:cNvSpPr>
            <a:spLocks noGrp="1"/>
          </p:cNvSpPr>
          <p:nvPr>
            <p:ph type="ctrTitle"/>
          </p:nvPr>
        </p:nvSpPr>
        <p:spPr/>
        <p:txBody>
          <a:bodyPr/>
          <a:lstStyle/>
          <a:p>
            <a:r>
              <a:rPr altLang="en-US" sz="4000"/>
              <a:t>Tools &amp; Techniques</a:t>
            </a:r>
            <a:br>
              <a:rPr altLang="en-US" sz="4000"/>
            </a:br>
            <a:r>
              <a:rPr altLang="en-US" sz="4000"/>
              <a:t>Soft Skills</a:t>
            </a:r>
          </a:p>
        </p:txBody>
      </p:sp>
      <p:sp>
        <p:nvSpPr>
          <p:cNvPr id="2" name="Subtitle 1"/>
          <p:cNvSpPr>
            <a:spLocks noGrp="1"/>
          </p:cNvSpPr>
          <p:nvPr>
            <p:ph type="subTitle" idx="1"/>
          </p:nvPr>
        </p:nvSpPr>
        <p:spPr/>
        <p:txBody>
          <a:bodyPr/>
          <a:lstStyle/>
          <a:p>
            <a:endParaRPr lang="en-US"/>
          </a:p>
        </p:txBody>
      </p:sp>
      <p:sp>
        <p:nvSpPr>
          <p:cNvPr id="6010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4A86F3-B590-4CB8-BB1E-0256A5E56B88}" type="slidenum">
              <a:rPr lang="en-US" altLang="en-US" smtClean="0"/>
              <a:pPr/>
              <a:t>180</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err="1"/>
              <a:t>Shu</a:t>
            </a:r>
            <a:r>
              <a:rPr/>
              <a:t>-Ha-</a:t>
            </a:r>
            <a:r>
              <a:rPr err="1"/>
              <a:t>Ri</a:t>
            </a:r>
            <a:endParaRPr/>
          </a:p>
        </p:txBody>
      </p:sp>
      <p:sp>
        <p:nvSpPr>
          <p:cNvPr id="3" name="Content Placeholder 2"/>
          <p:cNvSpPr>
            <a:spLocks noGrp="1"/>
          </p:cNvSpPr>
          <p:nvPr>
            <p:ph idx="1"/>
          </p:nvPr>
        </p:nvSpPr>
        <p:spPr/>
        <p:txBody>
          <a:bodyPr/>
          <a:lstStyle/>
          <a:p>
            <a:pPr marL="0" indent="0">
              <a:buFont typeface="Arial" panose="020B0604020202020204" pitchFamily="34" charset="0"/>
              <a:buNone/>
              <a:defRPr/>
            </a:pPr>
            <a:r>
              <a:rPr lang="en-US" sz="2400" dirty="0" err="1"/>
              <a:t>Shu</a:t>
            </a:r>
            <a:r>
              <a:rPr lang="en-US" sz="2400" dirty="0"/>
              <a:t>-Ha-</a:t>
            </a:r>
            <a:r>
              <a:rPr lang="en-US" sz="2400" dirty="0" err="1"/>
              <a:t>Ri</a:t>
            </a:r>
            <a:r>
              <a:rPr lang="en-US" sz="2400" dirty="0"/>
              <a:t> is Japanese term according to this a student or team goes through three stages of learning. Whatever you teach them it takes time to master the art. Three stages are</a:t>
            </a:r>
          </a:p>
          <a:p>
            <a:pPr marL="0" indent="0">
              <a:buFont typeface="Arial" panose="020B0604020202020204" pitchFamily="34" charset="0"/>
              <a:buNone/>
              <a:defRPr/>
            </a:pPr>
            <a:endParaRPr lang="en-US" sz="2400" dirty="0"/>
          </a:p>
          <a:p>
            <a:pPr lvl="1">
              <a:buFont typeface="Arial" charset="0"/>
              <a:buChar char="–"/>
              <a:defRPr/>
            </a:pPr>
            <a:r>
              <a:rPr lang="en-US" sz="2000" dirty="0" err="1"/>
              <a:t>Shu</a:t>
            </a:r>
            <a:r>
              <a:rPr lang="en-US" sz="2000" dirty="0"/>
              <a:t>: This is the initial obedient stage, when the student just follows the rules.</a:t>
            </a:r>
          </a:p>
          <a:p>
            <a:pPr lvl="1">
              <a:buFont typeface="Arial" charset="0"/>
              <a:buChar char="–"/>
              <a:defRPr/>
            </a:pPr>
            <a:r>
              <a:rPr lang="en-US" sz="2000" dirty="0"/>
              <a:t>Ha: The student questions the rules, understands their importance, and makes innovations within the rules.</a:t>
            </a:r>
          </a:p>
          <a:p>
            <a:pPr lvl="1">
              <a:buFont typeface="Arial" charset="0"/>
              <a:buChar char="–"/>
              <a:defRPr/>
            </a:pPr>
            <a:r>
              <a:rPr lang="en-US" sz="2000" dirty="0" err="1"/>
              <a:t>Ri</a:t>
            </a:r>
            <a:r>
              <a:rPr lang="en-US" sz="2000" dirty="0"/>
              <a:t>: The student breaks the rules and creates his own rules, thereby escalating to the master level.</a:t>
            </a:r>
          </a:p>
          <a:p>
            <a:pPr>
              <a:buFont typeface="Arial" charset="0"/>
              <a:buChar char="•"/>
              <a:defRPr/>
            </a:pPr>
            <a:endParaRPr lang="en-US" sz="2400" dirty="0"/>
          </a:p>
        </p:txBody>
      </p:sp>
      <p:sp>
        <p:nvSpPr>
          <p:cNvPr id="61133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0274BFE-3556-4584-B332-54E87FB1871E}" type="slidenum">
              <a:rPr lang="en-US" altLang="en-US" smtClean="0"/>
              <a:pPr/>
              <a:t>181</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Collaboration</a:t>
            </a:r>
            <a:endParaRPr/>
          </a:p>
        </p:txBody>
      </p:sp>
      <p:sp>
        <p:nvSpPr>
          <p:cNvPr id="47107" name="Content Placeholder 2"/>
          <p:cNvSpPr>
            <a:spLocks noGrp="1"/>
          </p:cNvSpPr>
          <p:nvPr>
            <p:ph idx="1"/>
          </p:nvPr>
        </p:nvSpPr>
        <p:spPr/>
        <p:txBody>
          <a:bodyPr>
            <a:normAutofit fontScale="62500" lnSpcReduction="20000"/>
          </a:bodyPr>
          <a:lstStyle/>
          <a:p>
            <a:pPr>
              <a:buFont typeface="Arial" charset="0"/>
              <a:buChar char="•"/>
              <a:defRPr/>
            </a:pPr>
            <a:r>
              <a:rPr lang="en-US" dirty="0"/>
              <a:t>Collaboration is animated two way conversation with real understanding and progress happening. Collaboration means whole is more than the sum.</a:t>
            </a:r>
          </a:p>
          <a:p>
            <a:pPr>
              <a:buFont typeface="Arial" charset="0"/>
              <a:buChar char="•"/>
              <a:defRPr/>
            </a:pPr>
            <a:r>
              <a:rPr lang="en-US" dirty="0"/>
              <a:t>Eight agile practices which helps team and stakeholders in effective collaboration are</a:t>
            </a:r>
          </a:p>
          <a:p>
            <a:pPr lvl="1">
              <a:buFont typeface="Arial" charset="0"/>
              <a:buChar char="–"/>
              <a:defRPr/>
            </a:pPr>
            <a:r>
              <a:rPr lang="en-US" b="1" dirty="0"/>
              <a:t>Trust</a:t>
            </a:r>
            <a:r>
              <a:rPr lang="en-US" dirty="0"/>
              <a:t> =&gt;  to thrive on relations</a:t>
            </a:r>
          </a:p>
          <a:p>
            <a:pPr lvl="1">
              <a:buFont typeface="Arial" charset="0"/>
              <a:buChar char="–"/>
              <a:defRPr/>
            </a:pPr>
            <a:r>
              <a:rPr lang="en-US" b="1" dirty="0"/>
              <a:t>Sitting together </a:t>
            </a:r>
            <a:r>
              <a:rPr lang="en-US" dirty="0"/>
              <a:t>=&gt; for quick and accurate communication</a:t>
            </a:r>
          </a:p>
          <a:p>
            <a:pPr lvl="1">
              <a:buFont typeface="Arial" charset="0"/>
              <a:buChar char="–"/>
              <a:defRPr/>
            </a:pPr>
            <a:r>
              <a:rPr lang="en-US" b="1" dirty="0"/>
              <a:t>Real customer involvement </a:t>
            </a:r>
            <a:r>
              <a:rPr lang="en-US" dirty="0"/>
              <a:t>=&gt; to make sure that team understand what to build</a:t>
            </a:r>
          </a:p>
          <a:p>
            <a:pPr lvl="1">
              <a:buFont typeface="Arial" charset="0"/>
              <a:buChar char="–"/>
              <a:defRPr/>
            </a:pPr>
            <a:r>
              <a:rPr lang="en-US" b="1" dirty="0"/>
              <a:t>A ubiquitous language </a:t>
            </a:r>
            <a:r>
              <a:rPr lang="en-US" dirty="0"/>
              <a:t>=&gt; to help team members, customer understand each other</a:t>
            </a:r>
          </a:p>
          <a:p>
            <a:pPr lvl="1">
              <a:buFont typeface="Arial" charset="0"/>
              <a:buChar char="–"/>
              <a:defRPr/>
            </a:pPr>
            <a:r>
              <a:rPr lang="en-US" b="1" dirty="0"/>
              <a:t>Stand up meeting </a:t>
            </a:r>
            <a:r>
              <a:rPr lang="en-US" dirty="0"/>
              <a:t>=&gt; to keep team member informed</a:t>
            </a:r>
          </a:p>
          <a:p>
            <a:pPr lvl="1">
              <a:buFont typeface="Arial" charset="0"/>
              <a:buChar char="–"/>
              <a:defRPr/>
            </a:pPr>
            <a:r>
              <a:rPr lang="en-US" b="1" dirty="0"/>
              <a:t>Coding standards </a:t>
            </a:r>
            <a:r>
              <a:rPr lang="en-US" dirty="0"/>
              <a:t>=&gt; to seamless integrate the work of individual’s work</a:t>
            </a:r>
          </a:p>
          <a:p>
            <a:pPr lvl="1">
              <a:buFont typeface="Arial" charset="0"/>
              <a:buChar char="–"/>
              <a:defRPr/>
            </a:pPr>
            <a:r>
              <a:rPr lang="en-US" b="1" dirty="0"/>
              <a:t>Iteration demos </a:t>
            </a:r>
            <a:r>
              <a:rPr lang="en-US" dirty="0"/>
              <a:t>=&gt; to keep the team’s efforts aligned with stakeholder goals</a:t>
            </a:r>
          </a:p>
          <a:p>
            <a:pPr lvl="1">
              <a:buFont typeface="Arial" charset="0"/>
              <a:buChar char="–"/>
              <a:defRPr/>
            </a:pPr>
            <a:r>
              <a:rPr lang="en-US" b="1" dirty="0"/>
              <a:t>Reports</a:t>
            </a:r>
            <a:r>
              <a:rPr lang="en-US" dirty="0"/>
              <a:t> =&gt; to help reassure the organization that the team is doing well</a:t>
            </a:r>
          </a:p>
        </p:txBody>
      </p:sp>
      <p:sp>
        <p:nvSpPr>
          <p:cNvPr id="61542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D1E89EC-7C97-4071-95FA-470E0CF34480}" type="slidenum">
              <a:rPr lang="en-US" altLang="en-US" smtClean="0"/>
              <a:pPr/>
              <a:t>182</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Adaptive Leadership</a:t>
            </a:r>
            <a:endParaRPr/>
          </a:p>
        </p:txBody>
      </p:sp>
      <p:sp>
        <p:nvSpPr>
          <p:cNvPr id="617475" name="Content Placeholder 2"/>
          <p:cNvSpPr>
            <a:spLocks noGrp="1"/>
          </p:cNvSpPr>
          <p:nvPr>
            <p:ph idx="1"/>
          </p:nvPr>
        </p:nvSpPr>
        <p:spPr/>
        <p:txBody>
          <a:bodyPr/>
          <a:lstStyle/>
          <a:p>
            <a:r>
              <a:rPr lang="en-US" altLang="en-US" sz="2400"/>
              <a:t>Organization does not work in incubator but in volatile, fragile, competitive world. It is not possible to deliver results if we do not learn from mistakes, accommodate change request or changed condition. It is impossible to know everything before we start.</a:t>
            </a:r>
          </a:p>
          <a:p>
            <a:r>
              <a:rPr lang="en-US" altLang="en-US" sz="2400"/>
              <a:t>Adaptive leadership pays attention to </a:t>
            </a:r>
            <a:r>
              <a:rPr lang="en-US" altLang="en-US" sz="2400" b="1"/>
              <a:t>value delivery, flexibility, fluidity, cooperation, reprioritization, simplicity, self-organizing, local decision making, innovation, lifelong learning, discuss diverse and divergent views</a:t>
            </a:r>
            <a:r>
              <a:rPr lang="en-US" altLang="en-US" sz="2400"/>
              <a:t>.  </a:t>
            </a:r>
          </a:p>
        </p:txBody>
      </p:sp>
      <p:sp>
        <p:nvSpPr>
          <p:cNvPr id="61747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05371-76C9-4086-8B6E-17E7D74A6B34}" type="slidenum">
              <a:rPr lang="en-US" altLang="en-US" smtClean="0"/>
              <a:pPr/>
              <a:t>183</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a:t>Agile Team</a:t>
            </a:r>
          </a:p>
        </p:txBody>
      </p:sp>
      <p:sp>
        <p:nvSpPr>
          <p:cNvPr id="7" name="Content Placeholder 6"/>
          <p:cNvSpPr>
            <a:spLocks noGrp="1"/>
          </p:cNvSpPr>
          <p:nvPr>
            <p:ph idx="1"/>
          </p:nvPr>
        </p:nvSpPr>
        <p:spPr/>
        <p:txBody>
          <a:bodyPr>
            <a:normAutofit lnSpcReduction="10000"/>
          </a:bodyPr>
          <a:lstStyle/>
          <a:p>
            <a:pPr>
              <a:defRPr/>
            </a:pPr>
            <a:r>
              <a:rPr lang="en-US" dirty="0"/>
              <a:t>Agile team is smaller compare to Waterfall team size</a:t>
            </a:r>
          </a:p>
          <a:p>
            <a:pPr>
              <a:defRPr/>
            </a:pPr>
            <a:r>
              <a:rPr lang="en-US" dirty="0"/>
              <a:t>Scrum suggests team size of 7 ± 2. But maximum team size recommended in Agile is 20</a:t>
            </a:r>
          </a:p>
          <a:p>
            <a:pPr>
              <a:defRPr/>
            </a:pPr>
            <a:r>
              <a:rPr lang="en-US" dirty="0"/>
              <a:t>If you need to add more resource than add more experienced people rather adding junior people</a:t>
            </a:r>
          </a:p>
          <a:p>
            <a:pPr>
              <a:defRPr/>
            </a:pPr>
            <a:r>
              <a:rPr lang="en-US" dirty="0"/>
              <a:t>If you further need to add more team member then use agile scaling principle</a:t>
            </a:r>
          </a:p>
        </p:txBody>
      </p:sp>
      <p:sp>
        <p:nvSpPr>
          <p:cNvPr id="640005"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F8DB67E-178E-4D0A-B17F-5D1CCF3222AE}" type="slidenum">
              <a:rPr lang="en-US" altLang="en-US" smtClean="0"/>
              <a:pPr/>
              <a:t>184</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a:t>Agile Team Scaling</a:t>
            </a:r>
          </a:p>
        </p:txBody>
      </p:sp>
      <p:sp>
        <p:nvSpPr>
          <p:cNvPr id="7" name="Content Placeholder 6"/>
          <p:cNvSpPr>
            <a:spLocks noGrp="1"/>
          </p:cNvSpPr>
          <p:nvPr>
            <p:ph idx="1"/>
          </p:nvPr>
        </p:nvSpPr>
        <p:spPr/>
        <p:txBody>
          <a:bodyPr>
            <a:normAutofit fontScale="85000" lnSpcReduction="10000"/>
          </a:bodyPr>
          <a:lstStyle/>
          <a:p>
            <a:pPr>
              <a:defRPr/>
            </a:pPr>
            <a:r>
              <a:rPr lang="en-US" dirty="0"/>
              <a:t>Create feature team (vertical team) do not create skill wise (horizontally).</a:t>
            </a:r>
          </a:p>
          <a:p>
            <a:pPr>
              <a:defRPr/>
            </a:pPr>
            <a:r>
              <a:rPr lang="en-US" dirty="0"/>
              <a:t>Create high level scrum of scrum teams</a:t>
            </a:r>
          </a:p>
          <a:p>
            <a:pPr>
              <a:defRPr/>
            </a:pPr>
            <a:r>
              <a:rPr lang="en-US" dirty="0"/>
              <a:t>Everyday standup meeting is joined by one designated person from each team</a:t>
            </a:r>
          </a:p>
          <a:p>
            <a:pPr>
              <a:defRPr/>
            </a:pPr>
            <a:r>
              <a:rPr lang="en-US" dirty="0"/>
              <a:t>Extra four questions for Scrum of Scrum Daily Standup meeting</a:t>
            </a:r>
          </a:p>
          <a:p>
            <a:pPr lvl="1">
              <a:defRPr/>
            </a:pPr>
            <a:r>
              <a:rPr lang="en-US" dirty="0"/>
              <a:t>What has your team done since we last met?</a:t>
            </a:r>
          </a:p>
          <a:p>
            <a:pPr lvl="1">
              <a:defRPr/>
            </a:pPr>
            <a:r>
              <a:rPr lang="en-US" dirty="0"/>
              <a:t>What will your team do before we meet again?</a:t>
            </a:r>
          </a:p>
          <a:p>
            <a:pPr lvl="1">
              <a:defRPr/>
            </a:pPr>
            <a:r>
              <a:rPr lang="en-US" dirty="0"/>
              <a:t>Is anything slowing your team down or getting in their way?</a:t>
            </a:r>
          </a:p>
          <a:p>
            <a:pPr lvl="1">
              <a:defRPr/>
            </a:pPr>
            <a:r>
              <a:rPr lang="en-US" dirty="0"/>
              <a:t>Are you about to put something in another team's way?</a:t>
            </a:r>
          </a:p>
          <a:p>
            <a:pPr>
              <a:defRPr/>
            </a:pPr>
            <a:endParaRPr lang="en-US" dirty="0"/>
          </a:p>
        </p:txBody>
      </p:sp>
      <p:sp>
        <p:nvSpPr>
          <p:cNvPr id="642053"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7913F4B-6E0C-4152-880F-10071A8E14F2}" type="slidenum">
              <a:rPr lang="en-US" altLang="en-US" smtClean="0"/>
              <a:pPr/>
              <a:t>185</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a:t>Agile Team Scaling</a:t>
            </a:r>
          </a:p>
        </p:txBody>
      </p:sp>
      <p:sp>
        <p:nvSpPr>
          <p:cNvPr id="644100"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CB6A2C9-0115-4A2E-A20A-3DD2365F93ED}" type="slidenum">
              <a:rPr lang="en-US" altLang="en-US" smtClean="0"/>
              <a:pPr/>
              <a:t>186</a:t>
            </a:fld>
            <a:endParaRPr lang="en-US" altLang="en-US"/>
          </a:p>
        </p:txBody>
      </p:sp>
      <p:pic>
        <p:nvPicPr>
          <p:cNvPr id="644101" name="Picture 2" descr="Cohn scrumofscrums4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43000"/>
            <a:ext cx="743426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a:t>Type of Teams</a:t>
            </a:r>
          </a:p>
        </p:txBody>
      </p:sp>
      <p:sp>
        <p:nvSpPr>
          <p:cNvPr id="646186"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C366189-6105-4BC1-A52C-233774E33AD0}" type="slidenum">
              <a:rPr lang="en-US" altLang="en-US" smtClean="0"/>
              <a:pPr/>
              <a:t>187</a:t>
            </a:fld>
            <a:endParaRPr lang="en-US" altLang="en-US"/>
          </a:p>
        </p:txBody>
      </p:sp>
      <p:graphicFrame>
        <p:nvGraphicFramePr>
          <p:cNvPr id="9" name="Content Placeholder 8"/>
          <p:cNvGraphicFramePr>
            <a:graphicFrameLocks noGrp="1"/>
          </p:cNvGraphicFramePr>
          <p:nvPr>
            <p:ph idx="4294967295"/>
            <p:extLst>
              <p:ext uri="{D42A27DB-BD31-4B8C-83A1-F6EECF244321}">
                <p14:modId xmlns:p14="http://schemas.microsoft.com/office/powerpoint/2010/main" val="1340174288"/>
              </p:ext>
            </p:extLst>
          </p:nvPr>
        </p:nvGraphicFramePr>
        <p:xfrm>
          <a:off x="762000" y="1295399"/>
          <a:ext cx="7924800" cy="4724399"/>
        </p:xfrm>
        <a:graphic>
          <a:graphicData uri="http://schemas.openxmlformats.org/drawingml/2006/table">
            <a:tbl>
              <a:tblPr>
                <a:tableStyleId>{5C22544A-7EE6-4342-B048-85BDC9FD1C3A}</a:tableStyleId>
              </a:tblPr>
              <a:tblGrid>
                <a:gridCol w="2201333">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408853">
                  <a:extLst>
                    <a:ext uri="{9D8B030D-6E8A-4147-A177-3AD203B41FA5}">
                      <a16:colId xmlns:a16="http://schemas.microsoft.com/office/drawing/2014/main" val="20002"/>
                    </a:ext>
                  </a:extLst>
                </a:gridCol>
                <a:gridCol w="1496907">
                  <a:extLst>
                    <a:ext uri="{9D8B030D-6E8A-4147-A177-3AD203B41FA5}">
                      <a16:colId xmlns:a16="http://schemas.microsoft.com/office/drawing/2014/main" val="20003"/>
                    </a:ext>
                  </a:extLst>
                </a:gridCol>
                <a:gridCol w="1496907">
                  <a:extLst>
                    <a:ext uri="{9D8B030D-6E8A-4147-A177-3AD203B41FA5}">
                      <a16:colId xmlns:a16="http://schemas.microsoft.com/office/drawing/2014/main" val="20004"/>
                    </a:ext>
                  </a:extLst>
                </a:gridCol>
              </a:tblGrid>
              <a:tr h="928982">
                <a:tc>
                  <a:txBody>
                    <a:bodyPr/>
                    <a:lstStyle/>
                    <a:p>
                      <a:pPr algn="l"/>
                      <a:endParaRPr lang="en-US" sz="1800" b="1" dirty="0">
                        <a:solidFill>
                          <a:schemeClr val="tx1"/>
                        </a:solidFill>
                      </a:endParaRPr>
                    </a:p>
                  </a:txBody>
                  <a:tcPr marL="96819" marR="96819" marT="45722" marB="45722"/>
                </a:tc>
                <a:tc>
                  <a:txBody>
                    <a:bodyPr/>
                    <a:lstStyle/>
                    <a:p>
                      <a:pPr algn="ctr"/>
                      <a:r>
                        <a:rPr lang="en-US" sz="1800" b="1" dirty="0">
                          <a:solidFill>
                            <a:schemeClr val="tx1"/>
                          </a:solidFill>
                        </a:rPr>
                        <a:t>Manager lead</a:t>
                      </a:r>
                      <a:r>
                        <a:rPr lang="en-US" sz="1800" b="1" baseline="0" dirty="0">
                          <a:solidFill>
                            <a:schemeClr val="tx1"/>
                          </a:solidFill>
                        </a:rPr>
                        <a:t> team</a:t>
                      </a:r>
                      <a:endParaRPr lang="en-US" sz="1800" b="1" dirty="0">
                        <a:solidFill>
                          <a:schemeClr val="tx1"/>
                        </a:solidFill>
                      </a:endParaRPr>
                    </a:p>
                  </a:txBody>
                  <a:tcPr marL="96819" marR="96819" marT="45722" marB="45722"/>
                </a:tc>
                <a:tc>
                  <a:txBody>
                    <a:bodyPr/>
                    <a:lstStyle/>
                    <a:p>
                      <a:pPr algn="ctr"/>
                      <a:r>
                        <a:rPr lang="en-US" sz="1800" b="1" dirty="0">
                          <a:solidFill>
                            <a:schemeClr val="tx1"/>
                          </a:solidFill>
                        </a:rPr>
                        <a:t>Self-managing</a:t>
                      </a:r>
                      <a:r>
                        <a:rPr lang="en-US" sz="1800" b="1" baseline="0" dirty="0">
                          <a:solidFill>
                            <a:schemeClr val="tx1"/>
                          </a:solidFill>
                        </a:rPr>
                        <a:t> team</a:t>
                      </a:r>
                      <a:endParaRPr lang="en-US" sz="1800" b="1" dirty="0">
                        <a:solidFill>
                          <a:schemeClr val="tx1"/>
                        </a:solidFill>
                      </a:endParaRPr>
                    </a:p>
                  </a:txBody>
                  <a:tcPr marL="96819" marR="96819" marT="45722" marB="45722"/>
                </a:tc>
                <a:tc>
                  <a:txBody>
                    <a:bodyPr/>
                    <a:lstStyle/>
                    <a:p>
                      <a:pPr algn="ctr"/>
                      <a:r>
                        <a:rPr lang="en-US" sz="1800" b="1" dirty="0">
                          <a:solidFill>
                            <a:schemeClr val="tx1"/>
                          </a:solidFill>
                        </a:rPr>
                        <a:t>Self-organizing team</a:t>
                      </a:r>
                    </a:p>
                  </a:txBody>
                  <a:tcPr marL="96819" marR="96819" marT="45722" marB="45722"/>
                </a:tc>
                <a:tc>
                  <a:txBody>
                    <a:bodyPr/>
                    <a:lstStyle/>
                    <a:p>
                      <a:pPr algn="ctr"/>
                      <a:r>
                        <a:rPr lang="en-US" sz="1800" b="1" dirty="0">
                          <a:solidFill>
                            <a:schemeClr val="tx1"/>
                          </a:solidFill>
                        </a:rPr>
                        <a:t>Self-governing</a:t>
                      </a:r>
                      <a:r>
                        <a:rPr lang="en-US" sz="1800" b="1" baseline="0" dirty="0">
                          <a:solidFill>
                            <a:schemeClr val="tx1"/>
                          </a:solidFill>
                        </a:rPr>
                        <a:t> team</a:t>
                      </a:r>
                      <a:endParaRPr lang="en-US" sz="1800" b="1" dirty="0">
                        <a:solidFill>
                          <a:schemeClr val="tx1"/>
                        </a:solidFill>
                      </a:endParaRPr>
                    </a:p>
                  </a:txBody>
                  <a:tcPr marL="96819" marR="96819" marT="45722" marB="45722"/>
                </a:tc>
                <a:extLst>
                  <a:ext uri="{0D108BD9-81ED-4DB2-BD59-A6C34878D82A}">
                    <a16:rowId xmlns:a16="http://schemas.microsoft.com/office/drawing/2014/main" val="10000"/>
                  </a:ext>
                </a:extLst>
              </a:tr>
              <a:tr h="928982">
                <a:tc>
                  <a:txBody>
                    <a:bodyPr/>
                    <a:lstStyle/>
                    <a:p>
                      <a:pPr algn="l"/>
                      <a:r>
                        <a:rPr lang="en-US" sz="1800" b="1" dirty="0">
                          <a:solidFill>
                            <a:schemeClr val="tx1"/>
                          </a:solidFill>
                        </a:rPr>
                        <a:t>Setting overall</a:t>
                      </a:r>
                      <a:r>
                        <a:rPr lang="en-US" sz="1800" b="1" baseline="0" dirty="0">
                          <a:solidFill>
                            <a:schemeClr val="tx1"/>
                          </a:solidFill>
                        </a:rPr>
                        <a:t> direction for the team</a:t>
                      </a:r>
                      <a:endParaRPr lang="en-US" sz="1800" b="1" dirty="0">
                        <a:solidFill>
                          <a:schemeClr val="tx1"/>
                        </a:solidFill>
                      </a:endParaRPr>
                    </a:p>
                  </a:txBody>
                  <a:tcPr marL="96819" marR="96819" marT="45722" marB="45722"/>
                </a:tc>
                <a:tc>
                  <a:txBody>
                    <a:bodyPr/>
                    <a:lstStyle/>
                    <a:p>
                      <a:pPr algn="ctr"/>
                      <a:endParaRPr lang="en-US" sz="1800" b="1">
                        <a:solidFill>
                          <a:schemeClr val="tx1"/>
                        </a:solidFill>
                      </a:endParaRPr>
                    </a:p>
                  </a:txBody>
                  <a:tcPr marL="96819" marR="96819" marT="45722" marB="45722"/>
                </a:tc>
                <a:tc>
                  <a:txBody>
                    <a:bodyPr/>
                    <a:lstStyle/>
                    <a:p>
                      <a:pPr algn="ctr"/>
                      <a:endParaRPr lang="en-US" sz="1800" b="1">
                        <a:solidFill>
                          <a:schemeClr val="tx1"/>
                        </a:solidFill>
                      </a:endParaRPr>
                    </a:p>
                  </a:txBody>
                  <a:tcPr marL="96819" marR="96819" marT="45722" marB="45722"/>
                </a:tc>
                <a:tc>
                  <a:txBody>
                    <a:bodyPr/>
                    <a:lstStyle/>
                    <a:p>
                      <a:pPr algn="ctr"/>
                      <a:endParaRPr lang="en-US" sz="1800" b="1">
                        <a:solidFill>
                          <a:schemeClr val="tx1"/>
                        </a:solidFill>
                      </a:endParaRPr>
                    </a:p>
                  </a:txBody>
                  <a:tcPr marL="96819" marR="96819" marT="45722" marB="45722"/>
                </a:tc>
                <a:tc>
                  <a:txBody>
                    <a:bodyPr/>
                    <a:lstStyle/>
                    <a:p>
                      <a:pPr algn="ctr"/>
                      <a:endParaRPr lang="en-US" sz="1800" b="1" dirty="0">
                        <a:solidFill>
                          <a:schemeClr val="tx1"/>
                        </a:solidFill>
                      </a:endParaRPr>
                    </a:p>
                  </a:txBody>
                  <a:tcPr marL="96819" marR="96819" marT="45722" marB="45722">
                    <a:solidFill>
                      <a:srgbClr val="FFC000"/>
                    </a:solidFill>
                  </a:tcPr>
                </a:tc>
                <a:extLst>
                  <a:ext uri="{0D108BD9-81ED-4DB2-BD59-A6C34878D82A}">
                    <a16:rowId xmlns:a16="http://schemas.microsoft.com/office/drawing/2014/main" val="10001"/>
                  </a:ext>
                </a:extLst>
              </a:tr>
              <a:tr h="829380">
                <a:tc>
                  <a:txBody>
                    <a:bodyPr/>
                    <a:lstStyle/>
                    <a:p>
                      <a:pPr algn="l"/>
                      <a:r>
                        <a:rPr lang="en-US" sz="1800" b="1" dirty="0">
                          <a:solidFill>
                            <a:schemeClr val="tx1"/>
                          </a:solidFill>
                        </a:rPr>
                        <a:t>Designing the team and its context</a:t>
                      </a:r>
                    </a:p>
                  </a:txBody>
                  <a:tcPr marL="96819" marR="96819" marT="45722" marB="45722"/>
                </a:tc>
                <a:tc>
                  <a:txBody>
                    <a:bodyPr/>
                    <a:lstStyle/>
                    <a:p>
                      <a:pPr algn="ctr"/>
                      <a:endParaRPr lang="en-US" sz="1800" b="1" dirty="0">
                        <a:solidFill>
                          <a:schemeClr val="tx1"/>
                        </a:solidFill>
                      </a:endParaRPr>
                    </a:p>
                  </a:txBody>
                  <a:tcPr marL="96819" marR="96819" marT="45722" marB="45722"/>
                </a:tc>
                <a:tc>
                  <a:txBody>
                    <a:bodyPr/>
                    <a:lstStyle/>
                    <a:p>
                      <a:pPr algn="ctr"/>
                      <a:endParaRPr lang="en-US" sz="1800" b="1">
                        <a:solidFill>
                          <a:schemeClr val="tx1"/>
                        </a:solidFill>
                      </a:endParaRPr>
                    </a:p>
                  </a:txBody>
                  <a:tcPr marL="96819" marR="96819" marT="45722" marB="45722"/>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extLst>
                  <a:ext uri="{0D108BD9-81ED-4DB2-BD59-A6C34878D82A}">
                    <a16:rowId xmlns:a16="http://schemas.microsoft.com/office/drawing/2014/main" val="10002"/>
                  </a:ext>
                </a:extLst>
              </a:tr>
              <a:tr h="1207675">
                <a:tc>
                  <a:txBody>
                    <a:bodyPr/>
                    <a:lstStyle/>
                    <a:p>
                      <a:pPr algn="l"/>
                      <a:r>
                        <a:rPr lang="en-US" sz="1800" b="1" dirty="0">
                          <a:solidFill>
                            <a:schemeClr val="tx1"/>
                          </a:solidFill>
                        </a:rPr>
                        <a:t>Managing work</a:t>
                      </a:r>
                      <a:r>
                        <a:rPr lang="en-US" sz="1800" b="1" baseline="0" dirty="0">
                          <a:solidFill>
                            <a:schemeClr val="tx1"/>
                          </a:solidFill>
                        </a:rPr>
                        <a:t> processes and monitoring progress</a:t>
                      </a:r>
                      <a:endParaRPr lang="en-US" sz="1800" b="1" dirty="0">
                        <a:solidFill>
                          <a:schemeClr val="tx1"/>
                        </a:solidFill>
                      </a:endParaRPr>
                    </a:p>
                  </a:txBody>
                  <a:tcPr marL="96819" marR="96819" marT="45722" marB="45722"/>
                </a:tc>
                <a:tc>
                  <a:txBody>
                    <a:bodyPr/>
                    <a:lstStyle/>
                    <a:p>
                      <a:pPr algn="ctr"/>
                      <a:endParaRPr lang="en-US" sz="1800" b="1" dirty="0">
                        <a:solidFill>
                          <a:schemeClr val="tx1"/>
                        </a:solidFill>
                      </a:endParaRPr>
                    </a:p>
                  </a:txBody>
                  <a:tcPr marL="96819" marR="96819" marT="45722" marB="45722"/>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extLst>
                  <a:ext uri="{0D108BD9-81ED-4DB2-BD59-A6C34878D82A}">
                    <a16:rowId xmlns:a16="http://schemas.microsoft.com/office/drawing/2014/main" val="10003"/>
                  </a:ext>
                </a:extLst>
              </a:tr>
              <a:tr h="829380">
                <a:tc>
                  <a:txBody>
                    <a:bodyPr/>
                    <a:lstStyle/>
                    <a:p>
                      <a:pPr algn="l"/>
                      <a:r>
                        <a:rPr lang="en-US" sz="1800" b="1" dirty="0">
                          <a:solidFill>
                            <a:schemeClr val="tx1"/>
                          </a:solidFill>
                        </a:rPr>
                        <a:t>Executing</a:t>
                      </a:r>
                      <a:r>
                        <a:rPr lang="en-US" sz="1800" b="1" baseline="0" dirty="0">
                          <a:solidFill>
                            <a:schemeClr val="tx1"/>
                          </a:solidFill>
                        </a:rPr>
                        <a:t> the team task</a:t>
                      </a:r>
                      <a:endParaRPr lang="en-US" sz="1800" b="1" dirty="0">
                        <a:solidFill>
                          <a:schemeClr val="tx1"/>
                        </a:solidFill>
                      </a:endParaRPr>
                    </a:p>
                  </a:txBody>
                  <a:tcPr marL="96819" marR="96819" marT="45722" marB="45722"/>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extLst>
                  <a:ext uri="{0D108BD9-81ED-4DB2-BD59-A6C34878D82A}">
                    <a16:rowId xmlns:a16="http://schemas.microsoft.com/office/drawing/2014/main" val="10004"/>
                  </a:ext>
                </a:extLst>
              </a:tr>
            </a:tbl>
          </a:graphicData>
        </a:graphic>
      </p:graphicFrame>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68675" name="Title 3"/>
          <p:cNvSpPr>
            <a:spLocks noGrp="1"/>
          </p:cNvSpPr>
          <p:nvPr>
            <p:ph type="ctrTitle"/>
          </p:nvPr>
        </p:nvSpPr>
        <p:spPr/>
        <p:txBody>
          <a:bodyPr/>
          <a:lstStyle/>
          <a:p>
            <a:r>
              <a:rPr altLang="en-US" sz="4000" dirty="0"/>
              <a:t>Value Based Prioritization</a:t>
            </a:r>
            <a:endParaRPr altLang="en-US" sz="4400" dirty="0"/>
          </a:p>
        </p:txBody>
      </p:sp>
      <p:sp>
        <p:nvSpPr>
          <p:cNvPr id="2" name="Subtitle 1"/>
          <p:cNvSpPr>
            <a:spLocks noGrp="1"/>
          </p:cNvSpPr>
          <p:nvPr>
            <p:ph type="subTitle" idx="1"/>
          </p:nvPr>
        </p:nvSpPr>
        <p:spPr/>
        <p:txBody>
          <a:bodyPr/>
          <a:lstStyle/>
          <a:p>
            <a:endParaRPr lang="en-US"/>
          </a:p>
        </p:txBody>
      </p:sp>
      <p:sp>
        <p:nvSpPr>
          <p:cNvPr id="66867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51B3A17-4BFE-4EAC-BA93-98E3B97F4279}" type="slidenum">
              <a:rPr lang="en-US" altLang="en-US" smtClean="0"/>
              <a:pPr/>
              <a:t>188</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Value of Delivered and non-used Features</a:t>
            </a:r>
          </a:p>
        </p:txBody>
      </p:sp>
      <p:sp>
        <p:nvSpPr>
          <p:cNvPr id="678917"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068604C-82BA-4081-922E-1E0DE188B01F}" type="slidenum">
              <a:rPr lang="en-US" altLang="en-US" smtClean="0"/>
              <a:pPr/>
              <a:t>189</a:t>
            </a:fld>
            <a:endParaRPr lang="en-US" altLang="en-US"/>
          </a:p>
        </p:txBody>
      </p:sp>
      <p:sp>
        <p:nvSpPr>
          <p:cNvPr id="678915" name="Content Placeholder 7"/>
          <p:cNvSpPr>
            <a:spLocks noGrp="1"/>
          </p:cNvSpPr>
          <p:nvPr>
            <p:ph idx="4294967295"/>
          </p:nvPr>
        </p:nvSpPr>
        <p:spPr>
          <a:xfrm>
            <a:off x="0" y="990600"/>
            <a:ext cx="8229600" cy="5105400"/>
          </a:xfrm>
        </p:spPr>
        <p:txBody>
          <a:bodyPr/>
          <a:lstStyle/>
          <a:p>
            <a:r>
              <a:rPr lang="en-US" altLang="en-US"/>
              <a:t>Tools &amp; Techniques / Value Based Prioritization &amp; Value Streaming</a:t>
            </a:r>
          </a:p>
          <a:p>
            <a:endParaRPr lang="en-US" altLang="en-US"/>
          </a:p>
          <a:p>
            <a:endParaRPr lang="en-US" altLang="en-US"/>
          </a:p>
        </p:txBody>
      </p:sp>
      <p:pic>
        <p:nvPicPr>
          <p:cNvPr id="678916" name="Picture 2" descr="http://www.agilemodeling.com/images/costOfBRU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66800"/>
            <a:ext cx="5781675"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Iterative Model</a:t>
            </a:r>
          </a:p>
        </p:txBody>
      </p:sp>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37403CD6-0FDC-4E87-8E08-83BB8545EC8F}" type="slidenum">
              <a:rPr lang="en-US" smtClean="0"/>
              <a:pPr>
                <a:defRPr/>
              </a:pPr>
              <a:t>19</a:t>
            </a:fld>
            <a:endParaRPr lang="en-US"/>
          </a:p>
        </p:txBody>
      </p:sp>
      <p:pic>
        <p:nvPicPr>
          <p:cNvPr id="2050" name="Picture 2" descr="SDLC Iterative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91493"/>
            <a:ext cx="8118490" cy="3290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26327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JIT in Value Delivery</a:t>
            </a:r>
          </a:p>
        </p:txBody>
      </p:sp>
      <p:sp>
        <p:nvSpPr>
          <p:cNvPr id="680963" name="Content Placeholder 2"/>
          <p:cNvSpPr>
            <a:spLocks noGrp="1"/>
          </p:cNvSpPr>
          <p:nvPr>
            <p:ph idx="1"/>
          </p:nvPr>
        </p:nvSpPr>
        <p:spPr/>
        <p:txBody>
          <a:bodyPr/>
          <a:lstStyle/>
          <a:p>
            <a:pPr marL="0" indent="0">
              <a:buFont typeface="Arial" panose="020B0604020202020204" pitchFamily="34" charset="0"/>
              <a:buNone/>
            </a:pPr>
            <a:r>
              <a:rPr lang="en-US" altLang="en-US" sz="2000"/>
              <a:t>Your customer asks you to develop an application with 50 features, out of these 10 are business critical. Application will be ready in 12 months. You are in 3</a:t>
            </a:r>
            <a:r>
              <a:rPr lang="en-US" altLang="en-US" sz="2000" baseline="30000"/>
              <a:t>rd</a:t>
            </a:r>
            <a:r>
              <a:rPr lang="en-US" altLang="en-US" sz="2000"/>
              <a:t> week in the project and ask these questions to yourself</a:t>
            </a:r>
          </a:p>
          <a:p>
            <a:pPr marL="0" indent="0">
              <a:buFont typeface="Arial" panose="020B0604020202020204" pitchFamily="34" charset="0"/>
              <a:buNone/>
            </a:pPr>
            <a:endParaRPr lang="en-US" altLang="en-US" sz="1100"/>
          </a:p>
          <a:p>
            <a:pPr lvl="1">
              <a:buFont typeface="Wingdings" panose="05000000000000000000" pitchFamily="2" charset="2"/>
              <a:buChar char="ü"/>
            </a:pPr>
            <a:r>
              <a:rPr lang="en-US" altLang="en-US" sz="1800"/>
              <a:t>What is the value of detail plan of this whole application?</a:t>
            </a:r>
          </a:p>
          <a:p>
            <a:pPr lvl="1">
              <a:buFont typeface="Wingdings" panose="05000000000000000000" pitchFamily="2" charset="2"/>
              <a:buChar char="ü"/>
            </a:pPr>
            <a:r>
              <a:rPr lang="en-US" altLang="en-US" sz="1800"/>
              <a:t>What is the value of hiring those resources/expertise which you need after 6 month (that too not sure)?</a:t>
            </a:r>
          </a:p>
          <a:p>
            <a:pPr lvl="1">
              <a:buFont typeface="Wingdings" panose="05000000000000000000" pitchFamily="2" charset="2"/>
              <a:buChar char="ü"/>
            </a:pPr>
            <a:r>
              <a:rPr lang="en-US" altLang="en-US" sz="1800"/>
              <a:t>What is the value of detail design, SRS, Functional specification (especially when you know they are going to change)?</a:t>
            </a:r>
          </a:p>
          <a:p>
            <a:pPr lvl="1">
              <a:buFont typeface="Wingdings" panose="05000000000000000000" pitchFamily="2" charset="2"/>
              <a:buChar char="ü"/>
            </a:pPr>
            <a:r>
              <a:rPr lang="en-US" altLang="en-US" sz="1800"/>
              <a:t>What is the value of writing test cases for complete application?</a:t>
            </a:r>
          </a:p>
          <a:p>
            <a:pPr lvl="1">
              <a:buFont typeface="Wingdings" panose="05000000000000000000" pitchFamily="2" charset="2"/>
              <a:buChar char="ü"/>
            </a:pPr>
            <a:r>
              <a:rPr lang="en-US" altLang="en-US" sz="1800"/>
              <a:t>What is the value of hardware, software, infrastructure which you do not need today?</a:t>
            </a:r>
          </a:p>
          <a:p>
            <a:pPr marL="0" indent="0">
              <a:buFont typeface="Arial" panose="020B0604020202020204" pitchFamily="34" charset="0"/>
              <a:buNone/>
            </a:pPr>
            <a:endParaRPr lang="en-US" altLang="en-US" sz="1100"/>
          </a:p>
          <a:p>
            <a:pPr marL="0" indent="0">
              <a:buFont typeface="Arial" panose="020B0604020202020204" pitchFamily="34" charset="0"/>
              <a:buNone/>
            </a:pPr>
            <a:r>
              <a:rPr lang="en-US" altLang="en-US" sz="2000"/>
              <a:t>JIT (Just In Time) principle helps controlling our greed and maximizing value.  </a:t>
            </a:r>
          </a:p>
          <a:p>
            <a:pPr marL="0" indent="0">
              <a:buFont typeface="Arial" panose="020B0604020202020204" pitchFamily="34" charset="0"/>
              <a:buNone/>
            </a:pPr>
            <a:endParaRPr lang="en-US" altLang="en-US" sz="900"/>
          </a:p>
          <a:p>
            <a:pPr marL="0" indent="0">
              <a:buFont typeface="Arial" panose="020B0604020202020204" pitchFamily="34" charset="0"/>
              <a:buNone/>
            </a:pPr>
            <a:r>
              <a:rPr lang="en-US" altLang="en-US" sz="2000"/>
              <a:t>Companies like Toyota, Dell start using this concept early in the industry.</a:t>
            </a:r>
          </a:p>
        </p:txBody>
      </p:sp>
      <p:sp>
        <p:nvSpPr>
          <p:cNvPr id="6809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88EEFA4-FB3E-4D31-97C2-8784F5A03FFC}" type="slidenum">
              <a:rPr lang="en-US" altLang="en-US" smtClean="0"/>
              <a:pPr/>
              <a:t>190</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Sources of Revenue</a:t>
            </a:r>
          </a:p>
        </p:txBody>
      </p:sp>
      <p:sp>
        <p:nvSpPr>
          <p:cNvPr id="60419" name="Content Placeholder 2"/>
          <p:cNvSpPr>
            <a:spLocks noGrp="1"/>
          </p:cNvSpPr>
          <p:nvPr>
            <p:ph idx="1"/>
          </p:nvPr>
        </p:nvSpPr>
        <p:spPr/>
        <p:txBody>
          <a:bodyPr>
            <a:normAutofit lnSpcReduction="10000"/>
          </a:bodyPr>
          <a:lstStyle/>
          <a:p>
            <a:pPr>
              <a:buFont typeface="Arial" charset="0"/>
              <a:buChar char="•"/>
              <a:defRPr/>
            </a:pPr>
            <a:r>
              <a:rPr lang="en-US" dirty="0"/>
              <a:t>Incremental Revenue</a:t>
            </a:r>
          </a:p>
          <a:p>
            <a:pPr lvl="1">
              <a:buFont typeface="Arial" charset="0"/>
              <a:buChar char="–"/>
              <a:defRPr/>
            </a:pPr>
            <a:r>
              <a:rPr lang="en-US" dirty="0"/>
              <a:t>Comes from existing customer</a:t>
            </a:r>
          </a:p>
          <a:p>
            <a:pPr>
              <a:buFont typeface="Arial" charset="0"/>
              <a:buChar char="•"/>
              <a:defRPr/>
            </a:pPr>
            <a:r>
              <a:rPr lang="en-US" dirty="0"/>
              <a:t>New Revenue</a:t>
            </a:r>
          </a:p>
          <a:p>
            <a:pPr lvl="1">
              <a:buFont typeface="Arial" charset="0"/>
              <a:buChar char="–"/>
              <a:defRPr/>
            </a:pPr>
            <a:r>
              <a:rPr lang="en-US" dirty="0"/>
              <a:t>Comes from new customer</a:t>
            </a:r>
          </a:p>
          <a:p>
            <a:pPr>
              <a:buFont typeface="Arial" charset="0"/>
              <a:buChar char="•"/>
              <a:defRPr/>
            </a:pPr>
            <a:r>
              <a:rPr lang="en-US" dirty="0"/>
              <a:t>Retained Revenue</a:t>
            </a:r>
          </a:p>
          <a:p>
            <a:pPr lvl="1">
              <a:buFont typeface="Arial" charset="0"/>
              <a:buChar char="–"/>
              <a:defRPr/>
            </a:pPr>
            <a:r>
              <a:rPr lang="en-US" dirty="0"/>
              <a:t>Comes by enhancing the existing feature. But if you do not enhance features then customer will buy other product.</a:t>
            </a:r>
          </a:p>
          <a:p>
            <a:pPr>
              <a:buFont typeface="Arial" charset="0"/>
              <a:buChar char="•"/>
              <a:defRPr/>
            </a:pPr>
            <a:r>
              <a:rPr lang="en-US" dirty="0"/>
              <a:t>Operational Efficiency Revenue </a:t>
            </a:r>
          </a:p>
          <a:p>
            <a:pPr lvl="1">
              <a:buFont typeface="Arial" charset="0"/>
              <a:buChar char="–"/>
              <a:defRPr/>
            </a:pPr>
            <a:r>
              <a:rPr lang="en-US" dirty="0"/>
              <a:t>Comes by improving operational process</a:t>
            </a:r>
          </a:p>
        </p:txBody>
      </p:sp>
      <p:sp>
        <p:nvSpPr>
          <p:cNvPr id="68301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624F8A1-2E6F-4F59-B98A-E3561F72A4E0}" type="slidenum">
              <a:rPr lang="en-US" altLang="en-US" smtClean="0"/>
              <a:pPr/>
              <a:t>191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Minimum Marketable Features (MMF)</a:t>
            </a:r>
          </a:p>
        </p:txBody>
      </p:sp>
      <p:sp>
        <p:nvSpPr>
          <p:cNvPr id="693254"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CD167B2-1FBC-4745-A03F-805D2673CF75}" type="slidenum">
              <a:rPr lang="en-US" altLang="en-US" smtClean="0"/>
              <a:pPr/>
              <a:t>192</a:t>
            </a:fld>
            <a:endParaRPr lang="en-US" altLang="en-US"/>
          </a:p>
        </p:txBody>
      </p:sp>
      <p:sp>
        <p:nvSpPr>
          <p:cNvPr id="70659" name="Content Placeholder 2"/>
          <p:cNvSpPr>
            <a:spLocks noGrp="1"/>
          </p:cNvSpPr>
          <p:nvPr>
            <p:ph idx="4294967295"/>
          </p:nvPr>
        </p:nvSpPr>
        <p:spPr>
          <a:xfrm>
            <a:off x="0" y="990600"/>
            <a:ext cx="8229600" cy="5105400"/>
          </a:xfrm>
        </p:spPr>
        <p:txBody>
          <a:bodyPr>
            <a:normAutofit/>
          </a:bodyPr>
          <a:lstStyle/>
          <a:p>
            <a:pPr marL="0" indent="0">
              <a:buFont typeface="Arial" charset="0"/>
              <a:buNone/>
              <a:defRPr/>
            </a:pPr>
            <a:r>
              <a:rPr lang="en-US" dirty="0"/>
              <a:t>Product is saleable or usable or viable only when a set of minimum number of features is built there in the product. Generally all these features are part of a single release. This is called MMF.</a:t>
            </a:r>
          </a:p>
        </p:txBody>
      </p:sp>
      <p:pic>
        <p:nvPicPr>
          <p:cNvPr id="69325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1771650"/>
            <a:ext cx="887730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dirty="0"/>
              <a:t>Prioritization &amp; Ranking Methods</a:t>
            </a:r>
          </a:p>
        </p:txBody>
      </p:sp>
      <p:sp>
        <p:nvSpPr>
          <p:cNvPr id="3" name="Content Placeholder 2"/>
          <p:cNvSpPr>
            <a:spLocks noGrp="1"/>
          </p:cNvSpPr>
          <p:nvPr>
            <p:ph idx="1"/>
          </p:nvPr>
        </p:nvSpPr>
        <p:spPr/>
        <p:txBody>
          <a:bodyPr>
            <a:normAutofit fontScale="55000" lnSpcReduction="20000"/>
          </a:bodyPr>
          <a:lstStyle/>
          <a:p>
            <a:pPr marL="0" indent="0">
              <a:buFont typeface="Arial" charset="0"/>
              <a:buNone/>
              <a:defRPr/>
            </a:pPr>
            <a:r>
              <a:rPr lang="en-US" sz="6500" b="1" dirty="0"/>
              <a:t>Prioritization</a:t>
            </a:r>
          </a:p>
          <a:p>
            <a:pPr marL="0" indent="0">
              <a:buFont typeface="Arial" charset="0"/>
              <a:buNone/>
              <a:defRPr/>
            </a:pPr>
            <a:r>
              <a:rPr lang="en-US" dirty="0"/>
              <a:t>Agile project management is based on principle of </a:t>
            </a:r>
            <a:r>
              <a:rPr lang="en-US" b="1" dirty="0"/>
              <a:t>incremental delivery </a:t>
            </a:r>
            <a:r>
              <a:rPr lang="en-US" dirty="0"/>
              <a:t>and </a:t>
            </a:r>
            <a:r>
              <a:rPr lang="en-US" b="1" dirty="0"/>
              <a:t>deliver fast</a:t>
            </a:r>
            <a:r>
              <a:rPr lang="en-US" dirty="0"/>
              <a:t>. Thus we must know the prioritization methods so that we can deliver high business values items earlier.</a:t>
            </a:r>
          </a:p>
          <a:p>
            <a:pPr marL="0" indent="0">
              <a:buFont typeface="Arial" charset="0"/>
              <a:buNone/>
              <a:defRPr/>
            </a:pPr>
            <a:r>
              <a:rPr lang="en-US" dirty="0"/>
              <a:t>Possible Factors of prioritization are as below. Each factor may have different weightage (business value has highest weightage) when you prioritize your product backlog items.</a:t>
            </a:r>
          </a:p>
          <a:p>
            <a:pPr marL="0" indent="0">
              <a:buFont typeface="Arial" charset="0"/>
              <a:buNone/>
              <a:defRPr/>
            </a:pPr>
            <a:endParaRPr lang="en-US" dirty="0"/>
          </a:p>
          <a:p>
            <a:pPr>
              <a:buFont typeface="Arial" charset="0"/>
              <a:buChar char="•"/>
              <a:defRPr/>
            </a:pPr>
            <a:r>
              <a:rPr lang="en-US" dirty="0"/>
              <a:t>Business Value</a:t>
            </a:r>
          </a:p>
          <a:p>
            <a:pPr>
              <a:buFont typeface="Arial" charset="0"/>
              <a:buChar char="•"/>
              <a:defRPr/>
            </a:pPr>
            <a:r>
              <a:rPr lang="en-US" dirty="0"/>
              <a:t>Cost of Implementation</a:t>
            </a:r>
          </a:p>
          <a:p>
            <a:pPr>
              <a:buFont typeface="Arial" charset="0"/>
              <a:buChar char="•"/>
              <a:defRPr/>
            </a:pPr>
            <a:r>
              <a:rPr lang="en-US" dirty="0"/>
              <a:t>Prioritization Scenario</a:t>
            </a:r>
          </a:p>
          <a:p>
            <a:pPr>
              <a:buFont typeface="Arial" charset="0"/>
              <a:buChar char="•"/>
              <a:defRPr/>
            </a:pPr>
            <a:r>
              <a:rPr lang="en-US" dirty="0"/>
              <a:t>Implementation Time</a:t>
            </a:r>
          </a:p>
          <a:p>
            <a:pPr>
              <a:buFont typeface="Arial" charset="0"/>
              <a:buChar char="•"/>
              <a:defRPr/>
            </a:pPr>
            <a:r>
              <a:rPr lang="en-US" dirty="0"/>
              <a:t>Frequency of usage</a:t>
            </a:r>
          </a:p>
          <a:p>
            <a:pPr>
              <a:buFont typeface="Arial" charset="0"/>
              <a:buChar char="•"/>
              <a:defRPr/>
            </a:pPr>
            <a:r>
              <a:rPr lang="en-US" dirty="0"/>
              <a:t>Safety</a:t>
            </a:r>
          </a:p>
          <a:p>
            <a:pPr>
              <a:buFont typeface="Arial" charset="0"/>
              <a:buChar char="•"/>
              <a:defRPr/>
            </a:pPr>
            <a:r>
              <a:rPr lang="en-US" dirty="0"/>
              <a:t>Implementation Difficulty</a:t>
            </a:r>
          </a:p>
          <a:p>
            <a:pPr>
              <a:buFont typeface="Arial" charset="0"/>
              <a:buChar char="•"/>
              <a:defRPr/>
            </a:pPr>
            <a:r>
              <a:rPr lang="en-US" dirty="0"/>
              <a:t>Stability</a:t>
            </a:r>
          </a:p>
          <a:p>
            <a:pPr>
              <a:buFont typeface="Arial" charset="0"/>
              <a:buChar char="•"/>
              <a:defRPr/>
            </a:pPr>
            <a:r>
              <a:rPr lang="en-US" dirty="0"/>
              <a:t>Re-usability </a:t>
            </a:r>
          </a:p>
          <a:p>
            <a:pPr>
              <a:buFont typeface="Arial" charset="0"/>
              <a:buChar char="•"/>
              <a:defRPr/>
            </a:pPr>
            <a:r>
              <a:rPr lang="en-US" dirty="0"/>
              <a:t>Dependency</a:t>
            </a:r>
          </a:p>
        </p:txBody>
      </p:sp>
      <p:sp>
        <p:nvSpPr>
          <p:cNvPr id="7034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01E6573-DFD0-4E19-BEF6-4CD069C0D679}" type="slidenum">
              <a:rPr lang="en-US" altLang="en-US" smtClean="0"/>
              <a:pPr/>
              <a:t>193</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Relative Prioritization &amp; Ranking Methods</a:t>
            </a:r>
          </a:p>
        </p:txBody>
      </p:sp>
      <p:sp>
        <p:nvSpPr>
          <p:cNvPr id="705593"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C47ED53-7CAF-46CB-9AB2-6522F38C3879}" type="slidenum">
              <a:rPr lang="en-US" altLang="en-US" smtClean="0"/>
              <a:pPr/>
              <a:t>194</a:t>
            </a:fld>
            <a:endParaRPr lang="en-US" altLang="en-US"/>
          </a:p>
        </p:txBody>
      </p:sp>
      <p:sp>
        <p:nvSpPr>
          <p:cNvPr id="3" name="Content Placeholder 2"/>
          <p:cNvSpPr>
            <a:spLocks noGrp="1"/>
          </p:cNvSpPr>
          <p:nvPr>
            <p:ph idx="4294967295"/>
          </p:nvPr>
        </p:nvSpPr>
        <p:spPr>
          <a:xfrm>
            <a:off x="0" y="990600"/>
            <a:ext cx="8229600" cy="5105400"/>
          </a:xfrm>
        </p:spPr>
        <p:txBody>
          <a:bodyPr>
            <a:normAutofit/>
          </a:bodyPr>
          <a:lstStyle/>
          <a:p>
            <a:pPr>
              <a:buFont typeface="Arial" charset="0"/>
              <a:buNone/>
              <a:defRPr/>
            </a:pPr>
            <a:r>
              <a:rPr lang="en-US" dirty="0"/>
              <a:t>1    Customer Value Prioritization</a:t>
            </a:r>
          </a:p>
          <a:p>
            <a:pPr lvl="1">
              <a:buFont typeface="Arial" charset="0"/>
              <a:buChar char="–"/>
              <a:defRPr/>
            </a:pPr>
            <a:r>
              <a:rPr lang="en-US" dirty="0"/>
              <a:t>Customer based on input from internal stakeholders assigns some priority to each requirement</a:t>
            </a:r>
          </a:p>
          <a:p>
            <a:pPr>
              <a:buFont typeface="Arial" charset="0"/>
              <a:buNone/>
              <a:defRPr/>
            </a:pPr>
            <a:r>
              <a:rPr lang="en-US" dirty="0"/>
              <a:t>2    Forced Ranking Techniques</a:t>
            </a:r>
          </a:p>
          <a:p>
            <a:pPr lvl="1">
              <a:buFont typeface="Arial" charset="0"/>
              <a:buChar char="–"/>
              <a:defRPr/>
            </a:pPr>
            <a:r>
              <a:rPr lang="en-US" dirty="0"/>
              <a:t>Force customer to assign unique rank number to each requirement</a:t>
            </a:r>
          </a:p>
          <a:p>
            <a:pPr lvl="1">
              <a:buFont typeface="Arial" charset="0"/>
              <a:buNone/>
              <a:defRPr/>
            </a:pPr>
            <a:endParaRPr lang="en-US" dirty="0"/>
          </a:p>
        </p:txBody>
      </p:sp>
      <p:graphicFrame>
        <p:nvGraphicFramePr>
          <p:cNvPr id="7" name="Content Placeholder 6"/>
          <p:cNvGraphicFramePr>
            <a:graphicFrameLocks/>
          </p:cNvGraphicFramePr>
          <p:nvPr/>
        </p:nvGraphicFramePr>
        <p:xfrm>
          <a:off x="685800" y="2955925"/>
          <a:ext cx="8001000" cy="2225676"/>
        </p:xfrm>
        <a:graphic>
          <a:graphicData uri="http://schemas.openxmlformats.org/drawingml/2006/table">
            <a:tbl>
              <a:tblPr firstRow="1" bandRow="1">
                <a:tableStyleId>{5C22544A-7EE6-4342-B048-85BDC9FD1C3A}</a:tableStyleId>
              </a:tblPr>
              <a:tblGrid>
                <a:gridCol w="1629834">
                  <a:extLst>
                    <a:ext uri="{9D8B030D-6E8A-4147-A177-3AD203B41FA5}">
                      <a16:colId xmlns:a16="http://schemas.microsoft.com/office/drawing/2014/main" val="20000"/>
                    </a:ext>
                  </a:extLst>
                </a:gridCol>
                <a:gridCol w="1555749">
                  <a:extLst>
                    <a:ext uri="{9D8B030D-6E8A-4147-A177-3AD203B41FA5}">
                      <a16:colId xmlns:a16="http://schemas.microsoft.com/office/drawing/2014/main" val="20001"/>
                    </a:ext>
                  </a:extLst>
                </a:gridCol>
                <a:gridCol w="1481667">
                  <a:extLst>
                    <a:ext uri="{9D8B030D-6E8A-4147-A177-3AD203B41FA5}">
                      <a16:colId xmlns:a16="http://schemas.microsoft.com/office/drawing/2014/main" val="20002"/>
                    </a:ext>
                  </a:extLst>
                </a:gridCol>
                <a:gridCol w="1481667">
                  <a:extLst>
                    <a:ext uri="{9D8B030D-6E8A-4147-A177-3AD203B41FA5}">
                      <a16:colId xmlns:a16="http://schemas.microsoft.com/office/drawing/2014/main" val="20003"/>
                    </a:ext>
                  </a:extLst>
                </a:gridCol>
                <a:gridCol w="814917">
                  <a:extLst>
                    <a:ext uri="{9D8B030D-6E8A-4147-A177-3AD203B41FA5}">
                      <a16:colId xmlns:a16="http://schemas.microsoft.com/office/drawing/2014/main" val="20004"/>
                    </a:ext>
                  </a:extLst>
                </a:gridCol>
                <a:gridCol w="1037166">
                  <a:extLst>
                    <a:ext uri="{9D8B030D-6E8A-4147-A177-3AD203B41FA5}">
                      <a16:colId xmlns:a16="http://schemas.microsoft.com/office/drawing/2014/main" val="20005"/>
                    </a:ext>
                  </a:extLst>
                </a:gridCol>
              </a:tblGrid>
              <a:tr h="370946">
                <a:tc>
                  <a:txBody>
                    <a:bodyPr/>
                    <a:lstStyle/>
                    <a:p>
                      <a:r>
                        <a:rPr lang="en-US" sz="1800" dirty="0"/>
                        <a:t>Requirements</a:t>
                      </a:r>
                    </a:p>
                  </a:txBody>
                  <a:tcPr marT="45733" marB="45733"/>
                </a:tc>
                <a:tc>
                  <a:txBody>
                    <a:bodyPr/>
                    <a:lstStyle/>
                    <a:p>
                      <a:r>
                        <a:rPr lang="en-US" sz="1800" dirty="0"/>
                        <a:t>Stakeholder1</a:t>
                      </a:r>
                    </a:p>
                  </a:txBody>
                  <a:tcPr marT="45733" marB="45733"/>
                </a:tc>
                <a:tc>
                  <a:txBody>
                    <a:bodyPr/>
                    <a:lstStyle/>
                    <a:p>
                      <a:r>
                        <a:rPr lang="en-US" sz="1800" dirty="0"/>
                        <a:t>Stakeholder2</a:t>
                      </a:r>
                    </a:p>
                  </a:txBody>
                  <a:tcPr marT="45733" marB="45733"/>
                </a:tc>
                <a:tc>
                  <a:txBody>
                    <a:bodyPr/>
                    <a:lstStyle/>
                    <a:p>
                      <a:r>
                        <a:rPr lang="en-US" sz="1800" dirty="0"/>
                        <a:t>Stakheolder3</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370946">
                <a:tc>
                  <a:txBody>
                    <a:bodyPr/>
                    <a:lstStyle/>
                    <a:p>
                      <a:r>
                        <a:rPr lang="en-US" sz="1800" dirty="0"/>
                        <a:t>Req#1</a:t>
                      </a:r>
                    </a:p>
                  </a:txBody>
                  <a:tcPr marT="45733" marB="45733"/>
                </a:tc>
                <a:tc>
                  <a:txBody>
                    <a:bodyPr/>
                    <a:lstStyle/>
                    <a:p>
                      <a:r>
                        <a:rPr lang="en-US" sz="1800" dirty="0"/>
                        <a:t>1</a:t>
                      </a:r>
                    </a:p>
                  </a:txBody>
                  <a:tcPr marT="45733" marB="45733"/>
                </a:tc>
                <a:tc>
                  <a:txBody>
                    <a:bodyPr/>
                    <a:lstStyle/>
                    <a:p>
                      <a:r>
                        <a:rPr lang="en-US" sz="1800" dirty="0"/>
                        <a:t>5</a:t>
                      </a:r>
                    </a:p>
                  </a:txBody>
                  <a:tcPr marT="45733" marB="45733"/>
                </a:tc>
                <a:tc>
                  <a:txBody>
                    <a:bodyPr/>
                    <a:lstStyle/>
                    <a:p>
                      <a:r>
                        <a:rPr lang="en-US" sz="1800" dirty="0"/>
                        <a:t>4</a:t>
                      </a:r>
                    </a:p>
                  </a:txBody>
                  <a:tcPr marT="45733" marB="45733"/>
                </a:tc>
                <a:tc>
                  <a:txBody>
                    <a:bodyPr/>
                    <a:lstStyle/>
                    <a:p>
                      <a:r>
                        <a:rPr lang="en-US" sz="1800" dirty="0"/>
                        <a:t>10</a:t>
                      </a:r>
                    </a:p>
                  </a:txBody>
                  <a:tcPr marT="45733" marB="45733"/>
                </a:tc>
                <a:tc>
                  <a:txBody>
                    <a:bodyPr/>
                    <a:lstStyle/>
                    <a:p>
                      <a:r>
                        <a:rPr lang="en-US" sz="1800" dirty="0"/>
                        <a:t>2</a:t>
                      </a:r>
                    </a:p>
                  </a:txBody>
                  <a:tcPr marT="45733" marB="45733"/>
                </a:tc>
                <a:extLst>
                  <a:ext uri="{0D108BD9-81ED-4DB2-BD59-A6C34878D82A}">
                    <a16:rowId xmlns:a16="http://schemas.microsoft.com/office/drawing/2014/main" val="10001"/>
                  </a:ext>
                </a:extLst>
              </a:tr>
              <a:tr h="370946">
                <a:tc>
                  <a:txBody>
                    <a:bodyPr/>
                    <a:lstStyle/>
                    <a:p>
                      <a:r>
                        <a:rPr lang="en-US" sz="1800" dirty="0"/>
                        <a:t>Req#2</a:t>
                      </a:r>
                    </a:p>
                  </a:txBody>
                  <a:tcPr marT="45733" marB="45733"/>
                </a:tc>
                <a:tc>
                  <a:txBody>
                    <a:bodyPr/>
                    <a:lstStyle/>
                    <a:p>
                      <a:r>
                        <a:rPr lang="en-US" sz="1800" dirty="0"/>
                        <a:t>2</a:t>
                      </a:r>
                    </a:p>
                  </a:txBody>
                  <a:tcPr marT="45733" marB="45733"/>
                </a:tc>
                <a:tc>
                  <a:txBody>
                    <a:bodyPr/>
                    <a:lstStyle/>
                    <a:p>
                      <a:r>
                        <a:rPr lang="en-US" sz="1800" dirty="0"/>
                        <a:t>4</a:t>
                      </a:r>
                    </a:p>
                  </a:txBody>
                  <a:tcPr marT="45733" marB="45733"/>
                </a:tc>
                <a:tc>
                  <a:txBody>
                    <a:bodyPr/>
                    <a:lstStyle/>
                    <a:p>
                      <a:r>
                        <a:rPr lang="en-US" sz="1800" dirty="0"/>
                        <a:t>5</a:t>
                      </a:r>
                    </a:p>
                  </a:txBody>
                  <a:tcPr marT="45733" marB="45733"/>
                </a:tc>
                <a:tc>
                  <a:txBody>
                    <a:bodyPr/>
                    <a:lstStyle/>
                    <a:p>
                      <a:r>
                        <a:rPr lang="en-US" sz="1800" dirty="0"/>
                        <a:t>11</a:t>
                      </a:r>
                    </a:p>
                  </a:txBody>
                  <a:tcPr marT="45733" marB="45733"/>
                </a:tc>
                <a:tc>
                  <a:txBody>
                    <a:bodyPr/>
                    <a:lstStyle/>
                    <a:p>
                      <a:r>
                        <a:rPr lang="en-US" sz="1800" dirty="0"/>
                        <a:t>1</a:t>
                      </a:r>
                    </a:p>
                  </a:txBody>
                  <a:tcPr marT="45733" marB="45733"/>
                </a:tc>
                <a:extLst>
                  <a:ext uri="{0D108BD9-81ED-4DB2-BD59-A6C34878D82A}">
                    <a16:rowId xmlns:a16="http://schemas.microsoft.com/office/drawing/2014/main" val="10002"/>
                  </a:ext>
                </a:extLst>
              </a:tr>
              <a:tr h="370946">
                <a:tc>
                  <a:txBody>
                    <a:bodyPr/>
                    <a:lstStyle/>
                    <a:p>
                      <a:r>
                        <a:rPr lang="en-US" sz="1800" dirty="0"/>
                        <a:t>Req#3</a:t>
                      </a:r>
                    </a:p>
                  </a:txBody>
                  <a:tcPr marT="45733" marB="45733"/>
                </a:tc>
                <a:tc>
                  <a:txBody>
                    <a:bodyPr/>
                    <a:lstStyle/>
                    <a:p>
                      <a:r>
                        <a:rPr lang="en-US" sz="1800" dirty="0"/>
                        <a:t>3</a:t>
                      </a:r>
                    </a:p>
                  </a:txBody>
                  <a:tcPr marT="45733" marB="45733"/>
                </a:tc>
                <a:tc>
                  <a:txBody>
                    <a:bodyPr/>
                    <a:lstStyle/>
                    <a:p>
                      <a:r>
                        <a:rPr lang="en-US" sz="1800" dirty="0"/>
                        <a:t>3</a:t>
                      </a:r>
                    </a:p>
                  </a:txBody>
                  <a:tcPr marT="45733" marB="45733"/>
                </a:tc>
                <a:tc>
                  <a:txBody>
                    <a:bodyPr/>
                    <a:lstStyle/>
                    <a:p>
                      <a:r>
                        <a:rPr lang="en-US" sz="1800" dirty="0"/>
                        <a:t>3</a:t>
                      </a:r>
                    </a:p>
                  </a:txBody>
                  <a:tcPr marT="45733" marB="45733"/>
                </a:tc>
                <a:tc>
                  <a:txBody>
                    <a:bodyPr/>
                    <a:lstStyle/>
                    <a:p>
                      <a:r>
                        <a:rPr lang="en-US" sz="1800" dirty="0"/>
                        <a:t>9</a:t>
                      </a:r>
                    </a:p>
                  </a:txBody>
                  <a:tcPr marT="45733" marB="45733"/>
                </a:tc>
                <a:tc>
                  <a:txBody>
                    <a:bodyPr/>
                    <a:lstStyle/>
                    <a:p>
                      <a:r>
                        <a:rPr lang="en-US" sz="1800" dirty="0"/>
                        <a:t>3</a:t>
                      </a:r>
                    </a:p>
                  </a:txBody>
                  <a:tcPr marT="45733" marB="45733"/>
                </a:tc>
                <a:extLst>
                  <a:ext uri="{0D108BD9-81ED-4DB2-BD59-A6C34878D82A}">
                    <a16:rowId xmlns:a16="http://schemas.microsoft.com/office/drawing/2014/main" val="10003"/>
                  </a:ext>
                </a:extLst>
              </a:tr>
              <a:tr h="370946">
                <a:tc>
                  <a:txBody>
                    <a:bodyPr/>
                    <a:lstStyle/>
                    <a:p>
                      <a:r>
                        <a:rPr lang="en-US" sz="1800" dirty="0"/>
                        <a:t>Req#4</a:t>
                      </a:r>
                    </a:p>
                  </a:txBody>
                  <a:tcPr marT="45733" marB="45733"/>
                </a:tc>
                <a:tc>
                  <a:txBody>
                    <a:bodyPr/>
                    <a:lstStyle/>
                    <a:p>
                      <a:r>
                        <a:rPr lang="en-US" sz="1800" dirty="0"/>
                        <a:t>4</a:t>
                      </a:r>
                    </a:p>
                  </a:txBody>
                  <a:tcPr marT="45733" marB="45733"/>
                </a:tc>
                <a:tc>
                  <a:txBody>
                    <a:bodyPr/>
                    <a:lstStyle/>
                    <a:p>
                      <a:r>
                        <a:rPr lang="en-US" sz="1800" dirty="0"/>
                        <a:t>1</a:t>
                      </a:r>
                    </a:p>
                  </a:txBody>
                  <a:tcPr marT="45733" marB="45733"/>
                </a:tc>
                <a:tc>
                  <a:txBody>
                    <a:bodyPr/>
                    <a:lstStyle/>
                    <a:p>
                      <a:r>
                        <a:rPr lang="en-US" sz="1800" dirty="0"/>
                        <a:t>2</a:t>
                      </a:r>
                    </a:p>
                  </a:txBody>
                  <a:tcPr marT="45733" marB="45733"/>
                </a:tc>
                <a:tc>
                  <a:txBody>
                    <a:bodyPr/>
                    <a:lstStyle/>
                    <a:p>
                      <a:r>
                        <a:rPr lang="en-US" sz="1800" dirty="0"/>
                        <a:t>7</a:t>
                      </a:r>
                    </a:p>
                  </a:txBody>
                  <a:tcPr marT="45733" marB="45733"/>
                </a:tc>
                <a:tc>
                  <a:txBody>
                    <a:bodyPr/>
                    <a:lstStyle/>
                    <a:p>
                      <a:r>
                        <a:rPr lang="en-US" sz="1800" dirty="0"/>
                        <a:t>5</a:t>
                      </a:r>
                    </a:p>
                  </a:txBody>
                  <a:tcPr marT="45733" marB="45733"/>
                </a:tc>
                <a:extLst>
                  <a:ext uri="{0D108BD9-81ED-4DB2-BD59-A6C34878D82A}">
                    <a16:rowId xmlns:a16="http://schemas.microsoft.com/office/drawing/2014/main" val="10004"/>
                  </a:ext>
                </a:extLst>
              </a:tr>
              <a:tr h="370946">
                <a:tc>
                  <a:txBody>
                    <a:bodyPr/>
                    <a:lstStyle/>
                    <a:p>
                      <a:r>
                        <a:rPr lang="en-US" sz="1800" dirty="0"/>
                        <a:t>Req#5</a:t>
                      </a:r>
                    </a:p>
                  </a:txBody>
                  <a:tcPr marT="45733" marB="45733"/>
                </a:tc>
                <a:tc>
                  <a:txBody>
                    <a:bodyPr/>
                    <a:lstStyle/>
                    <a:p>
                      <a:r>
                        <a:rPr lang="en-US" sz="1800" dirty="0"/>
                        <a:t>5</a:t>
                      </a:r>
                    </a:p>
                  </a:txBody>
                  <a:tcPr marT="45733" marB="45733"/>
                </a:tc>
                <a:tc>
                  <a:txBody>
                    <a:bodyPr/>
                    <a:lstStyle/>
                    <a:p>
                      <a:r>
                        <a:rPr lang="en-US" sz="1800" dirty="0"/>
                        <a:t>2</a:t>
                      </a:r>
                    </a:p>
                  </a:txBody>
                  <a:tcPr marT="45733" marB="45733"/>
                </a:tc>
                <a:tc>
                  <a:txBody>
                    <a:bodyPr/>
                    <a:lstStyle/>
                    <a:p>
                      <a:r>
                        <a:rPr lang="en-US" sz="1800" dirty="0"/>
                        <a:t>1</a:t>
                      </a:r>
                    </a:p>
                  </a:txBody>
                  <a:tcPr marT="45733" marB="45733"/>
                </a:tc>
                <a:tc>
                  <a:txBody>
                    <a:bodyPr/>
                    <a:lstStyle/>
                    <a:p>
                      <a:r>
                        <a:rPr lang="en-US" sz="1800" dirty="0"/>
                        <a:t>8</a:t>
                      </a:r>
                    </a:p>
                  </a:txBody>
                  <a:tcPr marT="45733" marB="45733"/>
                </a:tc>
                <a:tc>
                  <a:txBody>
                    <a:bodyPr/>
                    <a:lstStyle/>
                    <a:p>
                      <a:r>
                        <a:rPr lang="en-US" sz="1800" dirty="0"/>
                        <a:t>4</a:t>
                      </a:r>
                    </a:p>
                  </a:txBody>
                  <a:tcPr marT="45733" marB="45733"/>
                </a:tc>
                <a:extLst>
                  <a:ext uri="{0D108BD9-81ED-4DB2-BD59-A6C34878D82A}">
                    <a16:rowId xmlns:a16="http://schemas.microsoft.com/office/drawing/2014/main" val="10005"/>
                  </a:ext>
                </a:extLst>
              </a:tr>
            </a:tbl>
          </a:graphicData>
        </a:graphic>
      </p:graphicFrame>
      <p:sp>
        <p:nvSpPr>
          <p:cNvPr id="8" name="Up Arrow 7"/>
          <p:cNvSpPr/>
          <p:nvPr/>
        </p:nvSpPr>
        <p:spPr>
          <a:xfrm>
            <a:off x="7620000" y="5105400"/>
            <a:ext cx="762000" cy="12192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solidFill>
                  <a:schemeClr val="tx1"/>
                </a:solidFill>
              </a:rPr>
              <a:t>Highest score lowest Rank</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Relative Prioritization &amp; Ranking Methods</a:t>
            </a:r>
          </a:p>
        </p:txBody>
      </p:sp>
      <p:sp>
        <p:nvSpPr>
          <p:cNvPr id="707655"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DE2FAB-F774-49BC-B909-0C68B049A57E}" type="slidenum">
              <a:rPr lang="en-US" altLang="en-US" smtClean="0"/>
              <a:pPr/>
              <a:t>195</a:t>
            </a:fld>
            <a:endParaRPr lang="en-US" altLang="en-US"/>
          </a:p>
        </p:txBody>
      </p:sp>
      <p:sp>
        <p:nvSpPr>
          <p:cNvPr id="3" name="Content Placeholder 2"/>
          <p:cNvSpPr>
            <a:spLocks noGrp="1"/>
          </p:cNvSpPr>
          <p:nvPr>
            <p:ph idx="4294967295"/>
          </p:nvPr>
        </p:nvSpPr>
        <p:spPr>
          <a:xfrm>
            <a:off x="0" y="990600"/>
            <a:ext cx="8229600" cy="5105400"/>
          </a:xfrm>
        </p:spPr>
        <p:txBody>
          <a:bodyPr>
            <a:normAutofit/>
          </a:bodyPr>
          <a:lstStyle/>
          <a:p>
            <a:pPr>
              <a:buFont typeface="Arial" charset="0"/>
              <a:buNone/>
              <a:defRPr/>
            </a:pPr>
            <a:r>
              <a:rPr lang="en-US" dirty="0"/>
              <a:t>3   Analytical Hierarchical Process (AHP)</a:t>
            </a:r>
          </a:p>
          <a:p>
            <a:pPr lvl="1">
              <a:buFont typeface="Arial" charset="0"/>
              <a:buChar char="–"/>
              <a:defRPr/>
            </a:pPr>
            <a:r>
              <a:rPr lang="en-US" dirty="0"/>
              <a:t>Relative prioritization comparing feature pair wise</a:t>
            </a:r>
          </a:p>
          <a:p>
            <a:pPr>
              <a:buFont typeface="Arial" charset="0"/>
              <a:buNone/>
              <a:defRPr/>
            </a:pPr>
            <a:r>
              <a:rPr lang="en-US" dirty="0"/>
              <a:t>4   Paired Comparison Techniques</a:t>
            </a:r>
          </a:p>
          <a:p>
            <a:pPr lvl="1">
              <a:buFont typeface="Arial" charset="0"/>
              <a:buChar char="–"/>
              <a:defRPr/>
            </a:pPr>
            <a:r>
              <a:rPr lang="en-US" dirty="0"/>
              <a:t>Like AHP but priority can only 0 or 1</a:t>
            </a:r>
          </a:p>
        </p:txBody>
      </p:sp>
      <p:graphicFrame>
        <p:nvGraphicFramePr>
          <p:cNvPr id="7" name="Content Placeholder 6"/>
          <p:cNvGraphicFramePr>
            <a:graphicFrameLocks/>
          </p:cNvGraphicFramePr>
          <p:nvPr/>
        </p:nvGraphicFramePr>
        <p:xfrm>
          <a:off x="762000" y="2743200"/>
          <a:ext cx="7696198" cy="2225676"/>
        </p:xfrm>
        <a:graphic>
          <a:graphicData uri="http://schemas.openxmlformats.org/drawingml/2006/table">
            <a:tbl>
              <a:tblPr firstRow="1" bandRow="1">
                <a:tableStyleId>{5C22544A-7EE6-4342-B048-85BDC9FD1C3A}</a:tableStyleId>
              </a:tblPr>
              <a:tblGrid>
                <a:gridCol w="1524718">
                  <a:extLst>
                    <a:ext uri="{9D8B030D-6E8A-4147-A177-3AD203B41FA5}">
                      <a16:colId xmlns:a16="http://schemas.microsoft.com/office/drawing/2014/main" val="20000"/>
                    </a:ext>
                  </a:extLst>
                </a:gridCol>
                <a:gridCol w="871268">
                  <a:extLst>
                    <a:ext uri="{9D8B030D-6E8A-4147-A177-3AD203B41FA5}">
                      <a16:colId xmlns:a16="http://schemas.microsoft.com/office/drawing/2014/main" val="20001"/>
                    </a:ext>
                  </a:extLst>
                </a:gridCol>
                <a:gridCol w="798662">
                  <a:extLst>
                    <a:ext uri="{9D8B030D-6E8A-4147-A177-3AD203B41FA5}">
                      <a16:colId xmlns:a16="http://schemas.microsoft.com/office/drawing/2014/main" val="20002"/>
                    </a:ext>
                  </a:extLst>
                </a:gridCol>
                <a:gridCol w="798662">
                  <a:extLst>
                    <a:ext uri="{9D8B030D-6E8A-4147-A177-3AD203B41FA5}">
                      <a16:colId xmlns:a16="http://schemas.microsoft.com/office/drawing/2014/main" val="20003"/>
                    </a:ext>
                  </a:extLst>
                </a:gridCol>
                <a:gridCol w="871268">
                  <a:extLst>
                    <a:ext uri="{9D8B030D-6E8A-4147-A177-3AD203B41FA5}">
                      <a16:colId xmlns:a16="http://schemas.microsoft.com/office/drawing/2014/main" val="20004"/>
                    </a:ext>
                  </a:extLst>
                </a:gridCol>
                <a:gridCol w="798662">
                  <a:extLst>
                    <a:ext uri="{9D8B030D-6E8A-4147-A177-3AD203B41FA5}">
                      <a16:colId xmlns:a16="http://schemas.microsoft.com/office/drawing/2014/main" val="20005"/>
                    </a:ext>
                  </a:extLst>
                </a:gridCol>
                <a:gridCol w="1016479">
                  <a:extLst>
                    <a:ext uri="{9D8B030D-6E8A-4147-A177-3AD203B41FA5}">
                      <a16:colId xmlns:a16="http://schemas.microsoft.com/office/drawing/2014/main" val="20006"/>
                    </a:ext>
                  </a:extLst>
                </a:gridCol>
                <a:gridCol w="1016479">
                  <a:extLst>
                    <a:ext uri="{9D8B030D-6E8A-4147-A177-3AD203B41FA5}">
                      <a16:colId xmlns:a16="http://schemas.microsoft.com/office/drawing/2014/main" val="20007"/>
                    </a:ext>
                  </a:extLst>
                </a:gridCol>
              </a:tblGrid>
              <a:tr h="370946">
                <a:tc>
                  <a:txBody>
                    <a:bodyPr/>
                    <a:lstStyle/>
                    <a:p>
                      <a:r>
                        <a:rPr lang="en-US" sz="1800" dirty="0"/>
                        <a:t>Requirements</a:t>
                      </a:r>
                    </a:p>
                  </a:txBody>
                  <a:tcPr marT="45733" marB="45733"/>
                </a:tc>
                <a:tc>
                  <a:txBody>
                    <a:bodyPr/>
                    <a:lstStyle/>
                    <a:p>
                      <a:r>
                        <a:rPr lang="en-US" sz="1800" dirty="0"/>
                        <a:t>Req#1</a:t>
                      </a:r>
                    </a:p>
                  </a:txBody>
                  <a:tcPr marT="45733" marB="45733"/>
                </a:tc>
                <a:tc>
                  <a:txBody>
                    <a:bodyPr/>
                    <a:lstStyle/>
                    <a:p>
                      <a:r>
                        <a:rPr lang="en-US" sz="1800" dirty="0"/>
                        <a:t>Req#2</a:t>
                      </a:r>
                    </a:p>
                  </a:txBody>
                  <a:tcPr marT="45733" marB="45733"/>
                </a:tc>
                <a:tc>
                  <a:txBody>
                    <a:bodyPr/>
                    <a:lstStyle/>
                    <a:p>
                      <a:r>
                        <a:rPr lang="en-US" sz="1800" dirty="0"/>
                        <a:t>Req#3</a:t>
                      </a:r>
                    </a:p>
                  </a:txBody>
                  <a:tcPr marT="45733" marB="45733"/>
                </a:tc>
                <a:tc>
                  <a:txBody>
                    <a:bodyPr/>
                    <a:lstStyle/>
                    <a:p>
                      <a:r>
                        <a:rPr lang="en-US" sz="1800" dirty="0"/>
                        <a:t>Req#4</a:t>
                      </a:r>
                    </a:p>
                  </a:txBody>
                  <a:tcPr marT="45733" marB="45733"/>
                </a:tc>
                <a:tc>
                  <a:txBody>
                    <a:bodyPr/>
                    <a:lstStyle/>
                    <a:p>
                      <a:r>
                        <a:rPr lang="en-US" sz="1800" dirty="0"/>
                        <a:t>Req#5</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370946">
                <a:tc>
                  <a:txBody>
                    <a:bodyPr/>
                    <a:lstStyle/>
                    <a:p>
                      <a:r>
                        <a:rPr lang="en-US" sz="1800" dirty="0"/>
                        <a:t>Req#1</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4</a:t>
                      </a:r>
                    </a:p>
                  </a:txBody>
                  <a:tcPr marT="45733" marB="45733"/>
                </a:tc>
                <a:tc>
                  <a:txBody>
                    <a:bodyPr/>
                    <a:lstStyle/>
                    <a:p>
                      <a:r>
                        <a:rPr lang="en-US" sz="1800" dirty="0"/>
                        <a:t>1</a:t>
                      </a:r>
                    </a:p>
                  </a:txBody>
                  <a:tcPr marT="45733" marB="45733"/>
                </a:tc>
                <a:extLst>
                  <a:ext uri="{0D108BD9-81ED-4DB2-BD59-A6C34878D82A}">
                    <a16:rowId xmlns:a16="http://schemas.microsoft.com/office/drawing/2014/main" val="10001"/>
                  </a:ext>
                </a:extLst>
              </a:tr>
              <a:tr h="370946">
                <a:tc>
                  <a:txBody>
                    <a:bodyPr/>
                    <a:lstStyle/>
                    <a:p>
                      <a:r>
                        <a:rPr lang="en-US" sz="1800" dirty="0"/>
                        <a:t>Req#2</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3</a:t>
                      </a:r>
                    </a:p>
                  </a:txBody>
                  <a:tcPr marT="45733" marB="45733"/>
                </a:tc>
                <a:tc>
                  <a:txBody>
                    <a:bodyPr/>
                    <a:lstStyle/>
                    <a:p>
                      <a:r>
                        <a:rPr lang="en-US" sz="1800" dirty="0"/>
                        <a:t>2</a:t>
                      </a:r>
                    </a:p>
                  </a:txBody>
                  <a:tcPr marT="45733" marB="45733"/>
                </a:tc>
                <a:extLst>
                  <a:ext uri="{0D108BD9-81ED-4DB2-BD59-A6C34878D82A}">
                    <a16:rowId xmlns:a16="http://schemas.microsoft.com/office/drawing/2014/main" val="10002"/>
                  </a:ext>
                </a:extLst>
              </a:tr>
              <a:tr h="370946">
                <a:tc>
                  <a:txBody>
                    <a:bodyPr/>
                    <a:lstStyle/>
                    <a:p>
                      <a:r>
                        <a:rPr lang="en-US" sz="1800" dirty="0"/>
                        <a:t>Req#3</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2</a:t>
                      </a:r>
                    </a:p>
                  </a:txBody>
                  <a:tcPr marT="45733" marB="45733"/>
                </a:tc>
                <a:tc>
                  <a:txBody>
                    <a:bodyPr/>
                    <a:lstStyle/>
                    <a:p>
                      <a:r>
                        <a:rPr lang="en-US" sz="1800" dirty="0"/>
                        <a:t>3</a:t>
                      </a:r>
                    </a:p>
                  </a:txBody>
                  <a:tcPr marT="45733" marB="45733"/>
                </a:tc>
                <a:extLst>
                  <a:ext uri="{0D108BD9-81ED-4DB2-BD59-A6C34878D82A}">
                    <a16:rowId xmlns:a16="http://schemas.microsoft.com/office/drawing/2014/main" val="10003"/>
                  </a:ext>
                </a:extLst>
              </a:tr>
              <a:tr h="370946">
                <a:tc>
                  <a:txBody>
                    <a:bodyPr/>
                    <a:lstStyle/>
                    <a:p>
                      <a:r>
                        <a:rPr lang="en-US" sz="1800" dirty="0"/>
                        <a:t>Req#4</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4</a:t>
                      </a:r>
                    </a:p>
                  </a:txBody>
                  <a:tcPr marT="45733" marB="45733"/>
                </a:tc>
                <a:extLst>
                  <a:ext uri="{0D108BD9-81ED-4DB2-BD59-A6C34878D82A}">
                    <a16:rowId xmlns:a16="http://schemas.microsoft.com/office/drawing/2014/main" val="10004"/>
                  </a:ext>
                </a:extLst>
              </a:tr>
              <a:tr h="370946">
                <a:tc>
                  <a:txBody>
                    <a:bodyPr/>
                    <a:lstStyle/>
                    <a:p>
                      <a:r>
                        <a:rPr lang="en-US" sz="1800" dirty="0"/>
                        <a:t>Req#5</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5</a:t>
                      </a:r>
                    </a:p>
                  </a:txBody>
                  <a:tcPr marT="45733" marB="45733"/>
                </a:tc>
                <a:extLst>
                  <a:ext uri="{0D108BD9-81ED-4DB2-BD59-A6C34878D82A}">
                    <a16:rowId xmlns:a16="http://schemas.microsoft.com/office/drawing/2014/main" val="10005"/>
                  </a:ext>
                </a:extLst>
              </a:tr>
            </a:tbl>
          </a:graphicData>
        </a:graphic>
      </p:graphicFrame>
      <p:sp>
        <p:nvSpPr>
          <p:cNvPr id="9" name="Up Arrow 8"/>
          <p:cNvSpPr/>
          <p:nvPr/>
        </p:nvSpPr>
        <p:spPr>
          <a:xfrm>
            <a:off x="7620000" y="5029200"/>
            <a:ext cx="762000" cy="12192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solidFill>
                  <a:schemeClr val="tx1"/>
                </a:solidFill>
              </a:rPr>
              <a:t>Highest score lowest Rank</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Relative Prioritization &amp; Ranking Methods</a:t>
            </a:r>
          </a:p>
        </p:txBody>
      </p:sp>
      <p:sp>
        <p:nvSpPr>
          <p:cNvPr id="709680"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0E2DF24-C2E9-4F13-8364-562FB5BFF4E0}" type="slidenum">
              <a:rPr lang="en-US" altLang="en-US" smtClean="0"/>
              <a:pPr/>
              <a:t>196</a:t>
            </a:fld>
            <a:endParaRPr lang="en-US" altLang="en-US"/>
          </a:p>
        </p:txBody>
      </p:sp>
      <p:sp>
        <p:nvSpPr>
          <p:cNvPr id="709635" name="Content Placeholder 2"/>
          <p:cNvSpPr>
            <a:spLocks noGrp="1"/>
          </p:cNvSpPr>
          <p:nvPr>
            <p:ph idx="4294967295"/>
          </p:nvPr>
        </p:nvSpPr>
        <p:spPr>
          <a:xfrm>
            <a:off x="0" y="990600"/>
            <a:ext cx="8229600" cy="5105400"/>
          </a:xfrm>
        </p:spPr>
        <p:txBody>
          <a:bodyPr/>
          <a:lstStyle/>
          <a:p>
            <a:pPr>
              <a:buFont typeface="Arial" panose="020B0604020202020204" pitchFamily="34" charset="0"/>
              <a:buNone/>
            </a:pPr>
            <a:r>
              <a:rPr lang="en-US" altLang="en-US"/>
              <a:t>5   Weight-based Prioritization Techniques</a:t>
            </a:r>
          </a:p>
        </p:txBody>
      </p:sp>
      <p:graphicFrame>
        <p:nvGraphicFramePr>
          <p:cNvPr id="7" name="Content Placeholder 6"/>
          <p:cNvGraphicFramePr>
            <a:graphicFrameLocks/>
          </p:cNvGraphicFramePr>
          <p:nvPr/>
        </p:nvGraphicFramePr>
        <p:xfrm>
          <a:off x="838200" y="2133600"/>
          <a:ext cx="6781801" cy="2595565"/>
        </p:xfrm>
        <a:graphic>
          <a:graphicData uri="http://schemas.openxmlformats.org/drawingml/2006/table">
            <a:tbl>
              <a:tblPr firstRow="1" bandRow="1">
                <a:tableStyleId>{5C22544A-7EE6-4342-B048-85BDC9FD1C3A}</a:tableStyleId>
              </a:tblPr>
              <a:tblGrid>
                <a:gridCol w="2229633">
                  <a:extLst>
                    <a:ext uri="{9D8B030D-6E8A-4147-A177-3AD203B41FA5}">
                      <a16:colId xmlns:a16="http://schemas.microsoft.com/office/drawing/2014/main" val="20000"/>
                    </a:ext>
                  </a:extLst>
                </a:gridCol>
                <a:gridCol w="1672225">
                  <a:extLst>
                    <a:ext uri="{9D8B030D-6E8A-4147-A177-3AD203B41FA5}">
                      <a16:colId xmlns:a16="http://schemas.microsoft.com/office/drawing/2014/main" val="20001"/>
                    </a:ext>
                  </a:extLst>
                </a:gridCol>
                <a:gridCol w="1584542">
                  <a:extLst>
                    <a:ext uri="{9D8B030D-6E8A-4147-A177-3AD203B41FA5}">
                      <a16:colId xmlns:a16="http://schemas.microsoft.com/office/drawing/2014/main" val="20002"/>
                    </a:ext>
                  </a:extLst>
                </a:gridCol>
                <a:gridCol w="1295401">
                  <a:extLst>
                    <a:ext uri="{9D8B030D-6E8A-4147-A177-3AD203B41FA5}">
                      <a16:colId xmlns:a16="http://schemas.microsoft.com/office/drawing/2014/main" val="20003"/>
                    </a:ext>
                  </a:extLst>
                </a:gridCol>
              </a:tblGrid>
              <a:tr h="370795">
                <a:tc>
                  <a:txBody>
                    <a:bodyPr/>
                    <a:lstStyle/>
                    <a:p>
                      <a:r>
                        <a:rPr lang="en-US" sz="1800" dirty="0"/>
                        <a:t>Requirements</a:t>
                      </a:r>
                    </a:p>
                  </a:txBody>
                  <a:tcPr marT="45714" marB="45714"/>
                </a:tc>
                <a:tc>
                  <a:txBody>
                    <a:bodyPr/>
                    <a:lstStyle/>
                    <a:p>
                      <a:r>
                        <a:rPr lang="en-US" sz="1800" dirty="0"/>
                        <a:t>Raw Scoring</a:t>
                      </a:r>
                    </a:p>
                  </a:txBody>
                  <a:tcPr marT="45714" marB="45714"/>
                </a:tc>
                <a:tc>
                  <a:txBody>
                    <a:bodyPr/>
                    <a:lstStyle/>
                    <a:p>
                      <a:r>
                        <a:rPr lang="en-US" sz="1800" dirty="0"/>
                        <a:t>Scaled Scoring</a:t>
                      </a:r>
                    </a:p>
                  </a:txBody>
                  <a:tcPr marT="45714" marB="45714"/>
                </a:tc>
                <a:tc>
                  <a:txBody>
                    <a:bodyPr/>
                    <a:lstStyle/>
                    <a:p>
                      <a:r>
                        <a:rPr lang="en-US" sz="1800" dirty="0"/>
                        <a:t>Ranking</a:t>
                      </a:r>
                    </a:p>
                  </a:txBody>
                  <a:tcPr marT="45714" marB="45714"/>
                </a:tc>
                <a:extLst>
                  <a:ext uri="{0D108BD9-81ED-4DB2-BD59-A6C34878D82A}">
                    <a16:rowId xmlns:a16="http://schemas.microsoft.com/office/drawing/2014/main" val="10000"/>
                  </a:ext>
                </a:extLst>
              </a:tr>
              <a:tr h="370795">
                <a:tc>
                  <a:txBody>
                    <a:bodyPr/>
                    <a:lstStyle/>
                    <a:p>
                      <a:r>
                        <a:rPr lang="en-US" sz="1800" dirty="0"/>
                        <a:t>Req#1</a:t>
                      </a:r>
                    </a:p>
                  </a:txBody>
                  <a:tcPr marT="45714" marB="45714"/>
                </a:tc>
                <a:tc>
                  <a:txBody>
                    <a:bodyPr/>
                    <a:lstStyle/>
                    <a:p>
                      <a:r>
                        <a:rPr lang="en-US" sz="1800" dirty="0"/>
                        <a:t>4</a:t>
                      </a:r>
                    </a:p>
                  </a:txBody>
                  <a:tcPr marT="45714" marB="45714"/>
                </a:tc>
                <a:tc>
                  <a:txBody>
                    <a:bodyPr/>
                    <a:lstStyle/>
                    <a:p>
                      <a:r>
                        <a:rPr lang="en-US" sz="1800" dirty="0"/>
                        <a:t>.22</a:t>
                      </a:r>
                    </a:p>
                  </a:txBody>
                  <a:tcPr marT="45714" marB="45714"/>
                </a:tc>
                <a:tc>
                  <a:txBody>
                    <a:bodyPr/>
                    <a:lstStyle/>
                    <a:p>
                      <a:r>
                        <a:rPr lang="en-US" sz="1800" dirty="0"/>
                        <a:t>2</a:t>
                      </a:r>
                    </a:p>
                  </a:txBody>
                  <a:tcPr marT="45714" marB="45714"/>
                </a:tc>
                <a:extLst>
                  <a:ext uri="{0D108BD9-81ED-4DB2-BD59-A6C34878D82A}">
                    <a16:rowId xmlns:a16="http://schemas.microsoft.com/office/drawing/2014/main" val="10001"/>
                  </a:ext>
                </a:extLst>
              </a:tr>
              <a:tr h="370795">
                <a:tc>
                  <a:txBody>
                    <a:bodyPr/>
                    <a:lstStyle/>
                    <a:p>
                      <a:r>
                        <a:rPr lang="en-US" sz="1800" dirty="0"/>
                        <a:t>Req#2</a:t>
                      </a:r>
                    </a:p>
                  </a:txBody>
                  <a:tcPr marT="45714" marB="45714"/>
                </a:tc>
                <a:tc>
                  <a:txBody>
                    <a:bodyPr/>
                    <a:lstStyle/>
                    <a:p>
                      <a:r>
                        <a:rPr lang="en-US" sz="1800" dirty="0"/>
                        <a:t>4</a:t>
                      </a:r>
                    </a:p>
                  </a:txBody>
                  <a:tcPr marT="45714" marB="45714"/>
                </a:tc>
                <a:tc>
                  <a:txBody>
                    <a:bodyPr/>
                    <a:lstStyle/>
                    <a:p>
                      <a:r>
                        <a:rPr lang="en-US" sz="1800" dirty="0"/>
                        <a:t>.22</a:t>
                      </a:r>
                    </a:p>
                  </a:txBody>
                  <a:tcPr marT="45714" marB="45714"/>
                </a:tc>
                <a:tc>
                  <a:txBody>
                    <a:bodyPr/>
                    <a:lstStyle/>
                    <a:p>
                      <a:r>
                        <a:rPr lang="en-US" sz="1800" dirty="0"/>
                        <a:t>2</a:t>
                      </a:r>
                    </a:p>
                  </a:txBody>
                  <a:tcPr marT="45714" marB="45714"/>
                </a:tc>
                <a:extLst>
                  <a:ext uri="{0D108BD9-81ED-4DB2-BD59-A6C34878D82A}">
                    <a16:rowId xmlns:a16="http://schemas.microsoft.com/office/drawing/2014/main" val="10002"/>
                  </a:ext>
                </a:extLst>
              </a:tr>
              <a:tr h="370795">
                <a:tc>
                  <a:txBody>
                    <a:bodyPr/>
                    <a:lstStyle/>
                    <a:p>
                      <a:r>
                        <a:rPr lang="en-US" sz="1800" dirty="0"/>
                        <a:t>Req#3</a:t>
                      </a:r>
                    </a:p>
                  </a:txBody>
                  <a:tcPr marT="45714" marB="45714"/>
                </a:tc>
                <a:tc>
                  <a:txBody>
                    <a:bodyPr/>
                    <a:lstStyle/>
                    <a:p>
                      <a:r>
                        <a:rPr lang="en-US" sz="1800" dirty="0"/>
                        <a:t>5</a:t>
                      </a:r>
                    </a:p>
                  </a:txBody>
                  <a:tcPr marT="45714" marB="45714"/>
                </a:tc>
                <a:tc>
                  <a:txBody>
                    <a:bodyPr/>
                    <a:lstStyle/>
                    <a:p>
                      <a:r>
                        <a:rPr lang="en-US" sz="1800" dirty="0"/>
                        <a:t>.27</a:t>
                      </a:r>
                    </a:p>
                  </a:txBody>
                  <a:tcPr marT="45714" marB="45714"/>
                </a:tc>
                <a:tc>
                  <a:txBody>
                    <a:bodyPr/>
                    <a:lstStyle/>
                    <a:p>
                      <a:r>
                        <a:rPr lang="en-US" sz="1800" dirty="0"/>
                        <a:t>1</a:t>
                      </a:r>
                    </a:p>
                  </a:txBody>
                  <a:tcPr marT="45714" marB="45714"/>
                </a:tc>
                <a:extLst>
                  <a:ext uri="{0D108BD9-81ED-4DB2-BD59-A6C34878D82A}">
                    <a16:rowId xmlns:a16="http://schemas.microsoft.com/office/drawing/2014/main" val="10003"/>
                  </a:ext>
                </a:extLst>
              </a:tr>
              <a:tr h="370795">
                <a:tc>
                  <a:txBody>
                    <a:bodyPr/>
                    <a:lstStyle/>
                    <a:p>
                      <a:r>
                        <a:rPr lang="en-US" sz="1800" dirty="0"/>
                        <a:t>Req#4</a:t>
                      </a:r>
                    </a:p>
                  </a:txBody>
                  <a:tcPr marT="45714" marB="45714"/>
                </a:tc>
                <a:tc>
                  <a:txBody>
                    <a:bodyPr/>
                    <a:lstStyle/>
                    <a:p>
                      <a:r>
                        <a:rPr lang="en-US" sz="1800" dirty="0"/>
                        <a:t>2</a:t>
                      </a:r>
                    </a:p>
                  </a:txBody>
                  <a:tcPr marT="45714" marB="45714"/>
                </a:tc>
                <a:tc>
                  <a:txBody>
                    <a:bodyPr/>
                    <a:lstStyle/>
                    <a:p>
                      <a:r>
                        <a:rPr lang="en-US" sz="1800" dirty="0"/>
                        <a:t>.11</a:t>
                      </a:r>
                    </a:p>
                  </a:txBody>
                  <a:tcPr marT="45714" marB="45714"/>
                </a:tc>
                <a:tc>
                  <a:txBody>
                    <a:bodyPr/>
                    <a:lstStyle/>
                    <a:p>
                      <a:r>
                        <a:rPr lang="en-US" sz="1800" dirty="0"/>
                        <a:t>4</a:t>
                      </a:r>
                    </a:p>
                  </a:txBody>
                  <a:tcPr marT="45714" marB="45714"/>
                </a:tc>
                <a:extLst>
                  <a:ext uri="{0D108BD9-81ED-4DB2-BD59-A6C34878D82A}">
                    <a16:rowId xmlns:a16="http://schemas.microsoft.com/office/drawing/2014/main" val="10004"/>
                  </a:ext>
                </a:extLst>
              </a:tr>
              <a:tr h="370795">
                <a:tc>
                  <a:txBody>
                    <a:bodyPr/>
                    <a:lstStyle/>
                    <a:p>
                      <a:r>
                        <a:rPr lang="en-US" sz="1800" dirty="0"/>
                        <a:t>Req#5</a:t>
                      </a:r>
                    </a:p>
                  </a:txBody>
                  <a:tcPr marT="45714" marB="45714"/>
                </a:tc>
                <a:tc>
                  <a:txBody>
                    <a:bodyPr/>
                    <a:lstStyle/>
                    <a:p>
                      <a:r>
                        <a:rPr lang="en-US" sz="1800" dirty="0"/>
                        <a:t>3</a:t>
                      </a:r>
                    </a:p>
                  </a:txBody>
                  <a:tcPr marT="45714" marB="45714"/>
                </a:tc>
                <a:tc>
                  <a:txBody>
                    <a:bodyPr/>
                    <a:lstStyle/>
                    <a:p>
                      <a:r>
                        <a:rPr lang="en-US" sz="1800" dirty="0"/>
                        <a:t>.16</a:t>
                      </a:r>
                    </a:p>
                  </a:txBody>
                  <a:tcPr marT="45714" marB="45714"/>
                </a:tc>
                <a:tc>
                  <a:txBody>
                    <a:bodyPr/>
                    <a:lstStyle/>
                    <a:p>
                      <a:r>
                        <a:rPr lang="en-US" sz="1800" dirty="0"/>
                        <a:t>3</a:t>
                      </a:r>
                    </a:p>
                  </a:txBody>
                  <a:tcPr marT="45714" marB="45714"/>
                </a:tc>
                <a:extLst>
                  <a:ext uri="{0D108BD9-81ED-4DB2-BD59-A6C34878D82A}">
                    <a16:rowId xmlns:a16="http://schemas.microsoft.com/office/drawing/2014/main" val="10005"/>
                  </a:ext>
                </a:extLst>
              </a:tr>
              <a:tr h="370795">
                <a:tc>
                  <a:txBody>
                    <a:bodyPr/>
                    <a:lstStyle/>
                    <a:p>
                      <a:endParaRPr lang="en-US" sz="1800" dirty="0"/>
                    </a:p>
                  </a:txBody>
                  <a:tcPr marT="45714" marB="45714"/>
                </a:tc>
                <a:tc>
                  <a:txBody>
                    <a:bodyPr/>
                    <a:lstStyle/>
                    <a:p>
                      <a:r>
                        <a:rPr lang="en-US" sz="1800" dirty="0"/>
                        <a:t>18</a:t>
                      </a:r>
                    </a:p>
                  </a:txBody>
                  <a:tcPr marT="45714" marB="45714"/>
                </a:tc>
                <a:tc>
                  <a:txBody>
                    <a:bodyPr/>
                    <a:lstStyle/>
                    <a:p>
                      <a:endParaRPr lang="en-US" sz="1800" dirty="0"/>
                    </a:p>
                  </a:txBody>
                  <a:tcPr marT="45714" marB="45714"/>
                </a:tc>
                <a:tc>
                  <a:txBody>
                    <a:bodyPr/>
                    <a:lstStyle/>
                    <a:p>
                      <a:endParaRPr lang="en-US" sz="1800" dirty="0"/>
                    </a:p>
                  </a:txBody>
                  <a:tcPr marT="45714" marB="45714"/>
                </a:tc>
                <a:extLst>
                  <a:ext uri="{0D108BD9-81ED-4DB2-BD59-A6C34878D82A}">
                    <a16:rowId xmlns:a16="http://schemas.microsoft.com/office/drawing/2014/main" val="10006"/>
                  </a:ext>
                </a:extLst>
              </a:tr>
            </a:tbl>
          </a:graphicData>
        </a:graphic>
      </p:graphicFrame>
      <p:sp>
        <p:nvSpPr>
          <p:cNvPr id="8" name="Up Arrow 7"/>
          <p:cNvSpPr/>
          <p:nvPr/>
        </p:nvSpPr>
        <p:spPr>
          <a:xfrm>
            <a:off x="6248400" y="4648200"/>
            <a:ext cx="762000" cy="12192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solidFill>
                  <a:schemeClr val="tx1"/>
                </a:solidFill>
              </a:rPr>
              <a:t>Highest score lowest Rank</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Relative Prioritization &amp; Ranking Methods</a:t>
            </a:r>
          </a:p>
        </p:txBody>
      </p:sp>
      <p:sp>
        <p:nvSpPr>
          <p:cNvPr id="71168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3E13AEA-C1D8-4DCB-9D53-08514688B3C4}" type="slidenum">
              <a:rPr lang="en-US" altLang="en-US" smtClean="0"/>
              <a:pPr/>
              <a:t>197</a:t>
            </a:fld>
            <a:endParaRPr lang="en-US" altLang="en-US"/>
          </a:p>
        </p:txBody>
      </p:sp>
      <p:sp>
        <p:nvSpPr>
          <p:cNvPr id="3" name="Content Placeholder 2"/>
          <p:cNvSpPr>
            <a:spLocks noGrp="1"/>
          </p:cNvSpPr>
          <p:nvPr>
            <p:ph idx="4294967295"/>
          </p:nvPr>
        </p:nvSpPr>
        <p:spPr>
          <a:xfrm>
            <a:off x="0" y="990600"/>
            <a:ext cx="8229600" cy="5105400"/>
          </a:xfrm>
        </p:spPr>
        <p:txBody>
          <a:bodyPr>
            <a:normAutofit/>
          </a:bodyPr>
          <a:lstStyle/>
          <a:p>
            <a:pPr>
              <a:buFont typeface="Arial" charset="0"/>
              <a:buNone/>
              <a:defRPr/>
            </a:pPr>
            <a:r>
              <a:rPr lang="en-US" dirty="0"/>
              <a:t>6   Kano Analysis</a:t>
            </a:r>
          </a:p>
        </p:txBody>
      </p:sp>
      <p:pic>
        <p:nvPicPr>
          <p:cNvPr id="711685" name="Picture 4" descr="Example product functionality 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677590"/>
            <a:ext cx="5715000" cy="458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Oval 4"/>
          <p:cNvSpPr/>
          <p:nvPr/>
        </p:nvSpPr>
        <p:spPr>
          <a:xfrm>
            <a:off x="5181600" y="4191000"/>
            <a:ext cx="1219200" cy="381000"/>
          </a:xfrm>
          <a:prstGeom prst="ellipse">
            <a:avLst/>
          </a:prstGeom>
          <a:solidFill>
            <a:srgbClr val="FFC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209800" y="3352800"/>
            <a:ext cx="1524000" cy="481806"/>
          </a:xfrm>
          <a:prstGeom prst="ellipse">
            <a:avLst/>
          </a:prstGeom>
          <a:solidFill>
            <a:srgbClr val="FFC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597400" y="3130948"/>
            <a:ext cx="1498600" cy="374252"/>
          </a:xfrm>
          <a:prstGeom prst="ellipse">
            <a:avLst/>
          </a:prstGeom>
          <a:solidFill>
            <a:srgbClr val="FFC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Kano Analysis</a:t>
            </a:r>
          </a:p>
        </p:txBody>
      </p:sp>
      <p:sp>
        <p:nvSpPr>
          <p:cNvPr id="6" name="Content Placeholder 5"/>
          <p:cNvSpPr>
            <a:spLocks noGrp="1"/>
          </p:cNvSpPr>
          <p:nvPr>
            <p:ph idx="1"/>
          </p:nvPr>
        </p:nvSpPr>
        <p:spPr/>
        <p:txBody>
          <a:bodyPr>
            <a:normAutofit fontScale="92500"/>
          </a:bodyPr>
          <a:lstStyle/>
          <a:p>
            <a:r>
              <a:rPr lang="en-IN" b="1" dirty="0"/>
              <a:t>Must-be: </a:t>
            </a:r>
            <a:r>
              <a:rPr lang="en-IN" dirty="0"/>
              <a:t>Leaking milk packet</a:t>
            </a:r>
          </a:p>
          <a:p>
            <a:r>
              <a:rPr lang="en-IN" b="1" dirty="0"/>
              <a:t>One-dimensional: </a:t>
            </a:r>
            <a:r>
              <a:rPr lang="en-IN" dirty="0"/>
              <a:t>Milk packet says that it has 10% extra milk at the same price but actually it has 6% extra</a:t>
            </a:r>
          </a:p>
          <a:p>
            <a:r>
              <a:rPr lang="en-IN" b="1" dirty="0"/>
              <a:t>Attractive: </a:t>
            </a:r>
            <a:r>
              <a:rPr lang="en-IN" dirty="0"/>
              <a:t>Name of farmer, village, cow breed on milk packet</a:t>
            </a:r>
          </a:p>
          <a:p>
            <a:r>
              <a:rPr lang="en-IN" b="1" dirty="0"/>
              <a:t>Indifferent: </a:t>
            </a:r>
            <a:r>
              <a:rPr lang="en-IN" dirty="0"/>
              <a:t>Font size or color of the text on the milk packet</a:t>
            </a:r>
          </a:p>
          <a:p>
            <a:r>
              <a:rPr lang="en-IN" b="1" dirty="0"/>
              <a:t>Reverse: </a:t>
            </a:r>
            <a:r>
              <a:rPr lang="en-IN" dirty="0"/>
              <a:t>Few people like milk in paper carton others in plastic packet or some others in boxes</a:t>
            </a:r>
            <a:endParaRPr lang="en-US" dirty="0"/>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198</a:t>
            </a:fld>
            <a:endParaRPr lang="en-US" altLang="en-US"/>
          </a:p>
        </p:txBody>
      </p:sp>
    </p:spTree>
    <p:extLst>
      <p:ext uri="{BB962C8B-B14F-4D97-AF65-F5344CB8AC3E}">
        <p14:creationId xmlns:p14="http://schemas.microsoft.com/office/powerpoint/2010/main" val="2404296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Kano Analysis</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199</a:t>
            </a:fld>
            <a:endParaRPr lang="en-US" altLang="en-US"/>
          </a:p>
        </p:txBody>
      </p:sp>
      <p:pic>
        <p:nvPicPr>
          <p:cNvPr id="3074" name="Picture 2" descr="Illustration of how features shift over 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738" y="1100138"/>
            <a:ext cx="5724525"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372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5"/>
          <p:cNvSpPr>
            <a:spLocks noGrp="1"/>
          </p:cNvSpPr>
          <p:nvPr>
            <p:ph type="ctrTitle"/>
          </p:nvPr>
        </p:nvSpPr>
        <p:spPr/>
        <p:txBody>
          <a:bodyPr/>
          <a:lstStyle/>
          <a:p>
            <a:r>
              <a:rPr altLang="en-US" sz="4000" b="1">
                <a:solidFill>
                  <a:srgbClr val="000000"/>
                </a:solidFill>
              </a:rPr>
              <a:t>Faculty &amp; Participants</a:t>
            </a:r>
            <a:br>
              <a:rPr altLang="en-US" sz="4000" b="1">
                <a:solidFill>
                  <a:srgbClr val="000000"/>
                </a:solidFill>
              </a:rPr>
            </a:br>
            <a:r>
              <a:rPr altLang="en-US" sz="4000" b="1">
                <a:solidFill>
                  <a:srgbClr val="000000"/>
                </a:solidFill>
              </a:rPr>
              <a:t>An Introduction</a:t>
            </a:r>
            <a:endParaRPr altLang="en-US" sz="1800"/>
          </a:p>
        </p:txBody>
      </p:sp>
      <p:sp>
        <p:nvSpPr>
          <p:cNvPr id="3" name="Content Placeholder 2"/>
          <p:cNvSpPr>
            <a:spLocks noGrp="1"/>
          </p:cNvSpPr>
          <p:nvPr>
            <p:ph type="subTitle" idx="1"/>
          </p:nvPr>
        </p:nvSpPr>
        <p:spPr/>
        <p:txBody>
          <a:bodyPr/>
          <a:lstStyle/>
          <a:p>
            <a:pPr>
              <a:buFont typeface="Arial" charset="0"/>
              <a:buNone/>
              <a:defRPr/>
            </a:pPr>
            <a:r>
              <a:rPr lang="en-US" dirty="0">
                <a:solidFill>
                  <a:srgbClr val="000000"/>
                </a:solidFill>
              </a:rPr>
              <a:t>Name, Role, Experience (Total, Agile), Hobby, Expectations</a:t>
            </a:r>
            <a:endParaRPr lang="en-US" dirty="0"/>
          </a:p>
        </p:txBody>
      </p:sp>
      <p:sp>
        <p:nvSpPr>
          <p:cNvPr id="922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F6F45B-F9ED-43CE-BADB-3D02C0D5116B}" type="slidenum">
              <a:rPr lang="en-US" altLang="en-US" smtClean="0"/>
              <a:pPr/>
              <a:t>2</a:t>
            </a:fld>
            <a:endParaRPr lang="en-US" alt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Iterative Model</a:t>
            </a:r>
          </a:p>
        </p:txBody>
      </p:sp>
      <p:sp>
        <p:nvSpPr>
          <p:cNvPr id="6" name="Content Placeholder 5"/>
          <p:cNvSpPr>
            <a:spLocks noGrp="1"/>
          </p:cNvSpPr>
          <p:nvPr>
            <p:ph idx="1"/>
          </p:nvPr>
        </p:nvSpPr>
        <p:spPr/>
        <p:txBody>
          <a:bodyPr>
            <a:normAutofit fontScale="85000" lnSpcReduction="20000"/>
          </a:bodyPr>
          <a:lstStyle/>
          <a:p>
            <a:r>
              <a:rPr lang="en-IN" dirty="0"/>
              <a:t>Requirements of the complete system are clearly defined and understood.</a:t>
            </a:r>
          </a:p>
          <a:p>
            <a:r>
              <a:rPr lang="en-IN" u="sng" dirty="0"/>
              <a:t>Major requirements </a:t>
            </a:r>
            <a:r>
              <a:rPr lang="en-IN" dirty="0"/>
              <a:t>must be defined; however, some functionalities or requested enhancements may evolve with time.</a:t>
            </a:r>
          </a:p>
          <a:p>
            <a:r>
              <a:rPr lang="en-IN" dirty="0"/>
              <a:t>There is a </a:t>
            </a:r>
            <a:r>
              <a:rPr lang="en-IN" u="sng" dirty="0"/>
              <a:t>time to the market </a:t>
            </a:r>
            <a:r>
              <a:rPr lang="en-IN" dirty="0"/>
              <a:t>constraint.</a:t>
            </a:r>
          </a:p>
          <a:p>
            <a:r>
              <a:rPr lang="en-IN" dirty="0"/>
              <a:t>A </a:t>
            </a:r>
            <a:r>
              <a:rPr lang="en-IN" u="sng" dirty="0"/>
              <a:t>new technology </a:t>
            </a:r>
            <a:r>
              <a:rPr lang="en-IN" dirty="0"/>
              <a:t>is being used and is being learnt by the development team while working on the project.</a:t>
            </a:r>
          </a:p>
          <a:p>
            <a:r>
              <a:rPr lang="en-IN" u="sng" dirty="0"/>
              <a:t>Resources with needed skill </a:t>
            </a:r>
            <a:r>
              <a:rPr lang="en-IN" dirty="0"/>
              <a:t>set are not available OR  planned to be used on contract basis for specific period.</a:t>
            </a:r>
          </a:p>
          <a:p>
            <a:r>
              <a:rPr lang="en-IN" dirty="0"/>
              <a:t>There are some </a:t>
            </a:r>
            <a:r>
              <a:rPr lang="en-IN" u="sng" dirty="0"/>
              <a:t>high risk features and goals </a:t>
            </a:r>
            <a:r>
              <a:rPr lang="en-IN" dirty="0"/>
              <a:t>which may change in the future.</a:t>
            </a:r>
          </a:p>
          <a:p>
            <a:endParaRPr lang="en-US" dirty="0"/>
          </a:p>
        </p:txBody>
      </p:sp>
      <p:sp>
        <p:nvSpPr>
          <p:cNvPr id="4" name="Slide Number Placeholder 3"/>
          <p:cNvSpPr>
            <a:spLocks noGrp="1"/>
          </p:cNvSpPr>
          <p:nvPr>
            <p:ph type="sldNum" sz="quarter" idx="12"/>
          </p:nvPr>
        </p:nvSpPr>
        <p:spPr/>
        <p:txBody>
          <a:bodyPr/>
          <a:lstStyle/>
          <a:p>
            <a:pPr>
              <a:defRPr/>
            </a:pPr>
            <a:fld id="{37403CD6-0FDC-4E87-8E08-83BB8545EC8F}" type="slidenum">
              <a:rPr lang="en-US" smtClean="0"/>
              <a:pPr>
                <a:defRPr/>
              </a:pPr>
              <a:t>20</a:t>
            </a:fld>
            <a:endParaRPr lang="en-US"/>
          </a:p>
        </p:txBody>
      </p:sp>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79324007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Relative Prioritization &amp; Ranking Methods</a:t>
            </a:r>
          </a:p>
        </p:txBody>
      </p:sp>
      <p:sp>
        <p:nvSpPr>
          <p:cNvPr id="713784"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097056-811B-48D1-82E8-9D6F531E1D21}" type="slidenum">
              <a:rPr lang="en-US" altLang="en-US" smtClean="0"/>
              <a:pPr/>
              <a:t>200</a:t>
            </a:fld>
            <a:endParaRPr lang="en-US" altLang="en-US"/>
          </a:p>
        </p:txBody>
      </p:sp>
      <p:sp>
        <p:nvSpPr>
          <p:cNvPr id="713731" name="Content Placeholder 2"/>
          <p:cNvSpPr>
            <a:spLocks noGrp="1"/>
          </p:cNvSpPr>
          <p:nvPr>
            <p:ph idx="4294967295"/>
          </p:nvPr>
        </p:nvSpPr>
        <p:spPr>
          <a:xfrm>
            <a:off x="0" y="990600"/>
            <a:ext cx="8229600" cy="5105400"/>
          </a:xfrm>
        </p:spPr>
        <p:txBody>
          <a:bodyPr/>
          <a:lstStyle/>
          <a:p>
            <a:pPr marL="514350" indent="-514350">
              <a:buFont typeface="Arial" panose="020B0604020202020204" pitchFamily="34" charset="0"/>
              <a:buAutoNum type="arabicPlain" startAt="7"/>
            </a:pPr>
            <a:r>
              <a:rPr lang="en-US" altLang="en-US" dirty="0"/>
              <a:t>100 Point Method</a:t>
            </a:r>
          </a:p>
          <a:p>
            <a:pPr marL="514350" indent="-514350">
              <a:buFont typeface="Arial" panose="020B0604020202020204" pitchFamily="34" charset="0"/>
              <a:buNone/>
            </a:pPr>
            <a:r>
              <a:rPr lang="en-US" altLang="en-US" dirty="0"/>
              <a:t>	</a:t>
            </a:r>
            <a:r>
              <a:rPr lang="en-US" altLang="en-US" sz="2400" dirty="0"/>
              <a:t>Each stakeholder is given 100 points and they can use these points to buy the requirements they want</a:t>
            </a:r>
          </a:p>
        </p:txBody>
      </p:sp>
      <p:graphicFrame>
        <p:nvGraphicFramePr>
          <p:cNvPr id="7" name="Content Placeholder 6"/>
          <p:cNvGraphicFramePr>
            <a:graphicFrameLocks/>
          </p:cNvGraphicFramePr>
          <p:nvPr/>
        </p:nvGraphicFramePr>
        <p:xfrm>
          <a:off x="457200" y="2819400"/>
          <a:ext cx="8229600" cy="2225676"/>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370946">
                <a:tc>
                  <a:txBody>
                    <a:bodyPr/>
                    <a:lstStyle/>
                    <a:p>
                      <a:r>
                        <a:rPr lang="en-US" sz="1800" dirty="0"/>
                        <a:t>Requirements</a:t>
                      </a:r>
                    </a:p>
                  </a:txBody>
                  <a:tcPr marT="45733" marB="45733"/>
                </a:tc>
                <a:tc>
                  <a:txBody>
                    <a:bodyPr/>
                    <a:lstStyle/>
                    <a:p>
                      <a:r>
                        <a:rPr lang="en-US" sz="1800" dirty="0"/>
                        <a:t>Stakeholder1</a:t>
                      </a:r>
                    </a:p>
                  </a:txBody>
                  <a:tcPr marT="45733" marB="45733"/>
                </a:tc>
                <a:tc>
                  <a:txBody>
                    <a:bodyPr/>
                    <a:lstStyle/>
                    <a:p>
                      <a:r>
                        <a:rPr lang="en-US" sz="1800" dirty="0"/>
                        <a:t>Stakeholder2</a:t>
                      </a:r>
                    </a:p>
                  </a:txBody>
                  <a:tcPr marT="45733" marB="45733"/>
                </a:tc>
                <a:tc>
                  <a:txBody>
                    <a:bodyPr/>
                    <a:lstStyle/>
                    <a:p>
                      <a:r>
                        <a:rPr lang="en-US" sz="1800" dirty="0"/>
                        <a:t>Stakheolder3</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370946">
                <a:tc>
                  <a:txBody>
                    <a:bodyPr/>
                    <a:lstStyle/>
                    <a:p>
                      <a:r>
                        <a:rPr lang="en-US" sz="1800" dirty="0"/>
                        <a:t>Req#1</a:t>
                      </a:r>
                    </a:p>
                  </a:txBody>
                  <a:tcPr marT="45733" marB="45733"/>
                </a:tc>
                <a:tc>
                  <a:txBody>
                    <a:bodyPr/>
                    <a:lstStyle/>
                    <a:p>
                      <a:r>
                        <a:rPr lang="en-US" sz="1800" dirty="0"/>
                        <a:t>0</a:t>
                      </a:r>
                    </a:p>
                  </a:txBody>
                  <a:tcPr marT="45733" marB="45733"/>
                </a:tc>
                <a:tc>
                  <a:txBody>
                    <a:bodyPr/>
                    <a:lstStyle/>
                    <a:p>
                      <a:r>
                        <a:rPr lang="en-US" sz="1800" dirty="0"/>
                        <a:t>20</a:t>
                      </a:r>
                    </a:p>
                  </a:txBody>
                  <a:tcPr marT="45733" marB="45733"/>
                </a:tc>
                <a:tc>
                  <a:txBody>
                    <a:bodyPr/>
                    <a:lstStyle/>
                    <a:p>
                      <a:r>
                        <a:rPr lang="en-US" sz="1800" dirty="0"/>
                        <a:t>30</a:t>
                      </a:r>
                    </a:p>
                  </a:txBody>
                  <a:tcPr marT="45733" marB="45733"/>
                </a:tc>
                <a:tc>
                  <a:txBody>
                    <a:bodyPr/>
                    <a:lstStyle/>
                    <a:p>
                      <a:r>
                        <a:rPr lang="en-US" sz="1800" dirty="0"/>
                        <a:t>50</a:t>
                      </a:r>
                    </a:p>
                  </a:txBody>
                  <a:tcPr marT="45733" marB="45733"/>
                </a:tc>
                <a:tc>
                  <a:txBody>
                    <a:bodyPr/>
                    <a:lstStyle/>
                    <a:p>
                      <a:r>
                        <a:rPr lang="en-US" sz="1800" dirty="0"/>
                        <a:t>3</a:t>
                      </a:r>
                    </a:p>
                  </a:txBody>
                  <a:tcPr marT="45733" marB="45733"/>
                </a:tc>
                <a:extLst>
                  <a:ext uri="{0D108BD9-81ED-4DB2-BD59-A6C34878D82A}">
                    <a16:rowId xmlns:a16="http://schemas.microsoft.com/office/drawing/2014/main" val="10001"/>
                  </a:ext>
                </a:extLst>
              </a:tr>
              <a:tr h="370946">
                <a:tc>
                  <a:txBody>
                    <a:bodyPr/>
                    <a:lstStyle/>
                    <a:p>
                      <a:r>
                        <a:rPr lang="en-US" sz="1800" dirty="0"/>
                        <a:t>Req#2</a:t>
                      </a:r>
                    </a:p>
                  </a:txBody>
                  <a:tcPr marT="45733" marB="45733"/>
                </a:tc>
                <a:tc>
                  <a:txBody>
                    <a:bodyPr/>
                    <a:lstStyle/>
                    <a:p>
                      <a:r>
                        <a:rPr lang="en-US" sz="1800" dirty="0"/>
                        <a:t>30</a:t>
                      </a:r>
                    </a:p>
                  </a:txBody>
                  <a:tcPr marT="45733" marB="45733"/>
                </a:tc>
                <a:tc>
                  <a:txBody>
                    <a:bodyPr/>
                    <a:lstStyle/>
                    <a:p>
                      <a:r>
                        <a:rPr lang="en-US" sz="1800" dirty="0"/>
                        <a:t>10</a:t>
                      </a:r>
                    </a:p>
                  </a:txBody>
                  <a:tcPr marT="45733" marB="45733"/>
                </a:tc>
                <a:tc>
                  <a:txBody>
                    <a:bodyPr/>
                    <a:lstStyle/>
                    <a:p>
                      <a:r>
                        <a:rPr lang="en-US" sz="1800" dirty="0"/>
                        <a:t>40</a:t>
                      </a:r>
                    </a:p>
                  </a:txBody>
                  <a:tcPr marT="45733" marB="45733"/>
                </a:tc>
                <a:tc>
                  <a:txBody>
                    <a:bodyPr/>
                    <a:lstStyle/>
                    <a:p>
                      <a:r>
                        <a:rPr lang="en-US" sz="1800" dirty="0"/>
                        <a:t>80</a:t>
                      </a:r>
                    </a:p>
                  </a:txBody>
                  <a:tcPr marT="45733" marB="45733"/>
                </a:tc>
                <a:tc>
                  <a:txBody>
                    <a:bodyPr/>
                    <a:lstStyle/>
                    <a:p>
                      <a:r>
                        <a:rPr lang="en-US" sz="1800" dirty="0"/>
                        <a:t>2</a:t>
                      </a:r>
                    </a:p>
                  </a:txBody>
                  <a:tcPr marT="45733" marB="45733"/>
                </a:tc>
                <a:extLst>
                  <a:ext uri="{0D108BD9-81ED-4DB2-BD59-A6C34878D82A}">
                    <a16:rowId xmlns:a16="http://schemas.microsoft.com/office/drawing/2014/main" val="10002"/>
                  </a:ext>
                </a:extLst>
              </a:tr>
              <a:tr h="370946">
                <a:tc>
                  <a:txBody>
                    <a:bodyPr/>
                    <a:lstStyle/>
                    <a:p>
                      <a:r>
                        <a:rPr lang="en-US" sz="1800" dirty="0"/>
                        <a:t>Req#3</a:t>
                      </a:r>
                    </a:p>
                  </a:txBody>
                  <a:tcPr marT="45733" marB="45733"/>
                </a:tc>
                <a:tc>
                  <a:txBody>
                    <a:bodyPr/>
                    <a:lstStyle/>
                    <a:p>
                      <a:r>
                        <a:rPr lang="en-US" sz="1800" dirty="0"/>
                        <a:t>50</a:t>
                      </a:r>
                    </a:p>
                  </a:txBody>
                  <a:tcPr marT="45733" marB="45733"/>
                </a:tc>
                <a:tc>
                  <a:txBody>
                    <a:bodyPr/>
                    <a:lstStyle/>
                    <a:p>
                      <a:r>
                        <a:rPr lang="en-US" sz="1800" dirty="0"/>
                        <a:t>20</a:t>
                      </a:r>
                    </a:p>
                  </a:txBody>
                  <a:tcPr marT="45733" marB="45733"/>
                </a:tc>
                <a:tc>
                  <a:txBody>
                    <a:bodyPr/>
                    <a:lstStyle/>
                    <a:p>
                      <a:r>
                        <a:rPr lang="en-US" sz="1800" dirty="0"/>
                        <a:t>20</a:t>
                      </a:r>
                    </a:p>
                  </a:txBody>
                  <a:tcPr marT="45733" marB="45733"/>
                </a:tc>
                <a:tc>
                  <a:txBody>
                    <a:bodyPr/>
                    <a:lstStyle/>
                    <a:p>
                      <a:r>
                        <a:rPr lang="en-US" sz="1800" dirty="0"/>
                        <a:t>90</a:t>
                      </a:r>
                    </a:p>
                  </a:txBody>
                  <a:tcPr marT="45733" marB="45733"/>
                </a:tc>
                <a:tc>
                  <a:txBody>
                    <a:bodyPr/>
                    <a:lstStyle/>
                    <a:p>
                      <a:r>
                        <a:rPr lang="en-US" sz="1800" dirty="0"/>
                        <a:t>1</a:t>
                      </a:r>
                    </a:p>
                  </a:txBody>
                  <a:tcPr marT="45733" marB="45733"/>
                </a:tc>
                <a:extLst>
                  <a:ext uri="{0D108BD9-81ED-4DB2-BD59-A6C34878D82A}">
                    <a16:rowId xmlns:a16="http://schemas.microsoft.com/office/drawing/2014/main" val="10003"/>
                  </a:ext>
                </a:extLst>
              </a:tr>
              <a:tr h="370946">
                <a:tc>
                  <a:txBody>
                    <a:bodyPr/>
                    <a:lstStyle/>
                    <a:p>
                      <a:r>
                        <a:rPr lang="en-US" sz="1800" dirty="0"/>
                        <a:t>Req#4</a:t>
                      </a:r>
                    </a:p>
                  </a:txBody>
                  <a:tcPr marT="45733" marB="45733"/>
                </a:tc>
                <a:tc>
                  <a:txBody>
                    <a:bodyPr/>
                    <a:lstStyle/>
                    <a:p>
                      <a:r>
                        <a:rPr lang="en-US" sz="1800" dirty="0"/>
                        <a:t>20</a:t>
                      </a:r>
                    </a:p>
                  </a:txBody>
                  <a:tcPr marT="45733" marB="45733"/>
                </a:tc>
                <a:tc>
                  <a:txBody>
                    <a:bodyPr/>
                    <a:lstStyle/>
                    <a:p>
                      <a:endParaRPr lang="en-US" sz="1800" dirty="0"/>
                    </a:p>
                  </a:txBody>
                  <a:tcPr marT="45733" marB="45733"/>
                </a:tc>
                <a:tc>
                  <a:txBody>
                    <a:bodyPr/>
                    <a:lstStyle/>
                    <a:p>
                      <a:r>
                        <a:rPr lang="en-US" sz="1800" dirty="0"/>
                        <a:t>10</a:t>
                      </a:r>
                    </a:p>
                  </a:txBody>
                  <a:tcPr marT="45733" marB="45733"/>
                </a:tc>
                <a:tc>
                  <a:txBody>
                    <a:bodyPr/>
                    <a:lstStyle/>
                    <a:p>
                      <a:r>
                        <a:rPr lang="en-US" sz="1800" dirty="0"/>
                        <a:t>30</a:t>
                      </a:r>
                    </a:p>
                  </a:txBody>
                  <a:tcPr marT="45733" marB="45733"/>
                </a:tc>
                <a:tc>
                  <a:txBody>
                    <a:bodyPr/>
                    <a:lstStyle/>
                    <a:p>
                      <a:r>
                        <a:rPr lang="en-US" sz="1800" dirty="0"/>
                        <a:t>4</a:t>
                      </a:r>
                    </a:p>
                  </a:txBody>
                  <a:tcPr marT="45733" marB="45733"/>
                </a:tc>
                <a:extLst>
                  <a:ext uri="{0D108BD9-81ED-4DB2-BD59-A6C34878D82A}">
                    <a16:rowId xmlns:a16="http://schemas.microsoft.com/office/drawing/2014/main" val="10004"/>
                  </a:ext>
                </a:extLst>
              </a:tr>
              <a:tr h="370946">
                <a:tc>
                  <a:txBody>
                    <a:bodyPr/>
                    <a:lstStyle/>
                    <a:p>
                      <a:r>
                        <a:rPr lang="en-US" sz="1800" dirty="0"/>
                        <a:t>Req#5</a:t>
                      </a:r>
                    </a:p>
                  </a:txBody>
                  <a:tcPr marT="45733" marB="45733"/>
                </a:tc>
                <a:tc>
                  <a:txBody>
                    <a:bodyPr/>
                    <a:lstStyle/>
                    <a:p>
                      <a:r>
                        <a:rPr lang="en-US" sz="1800" dirty="0"/>
                        <a:t>0</a:t>
                      </a:r>
                    </a:p>
                  </a:txBody>
                  <a:tcPr marT="45733" marB="45733"/>
                </a:tc>
                <a:tc>
                  <a:txBody>
                    <a:bodyPr/>
                    <a:lstStyle/>
                    <a:p>
                      <a:r>
                        <a:rPr lang="en-US" sz="1800" dirty="0"/>
                        <a:t>50</a:t>
                      </a:r>
                    </a:p>
                  </a:txBody>
                  <a:tcPr marT="45733" marB="45733"/>
                </a:tc>
                <a:tc>
                  <a:txBody>
                    <a:bodyPr/>
                    <a:lstStyle/>
                    <a:p>
                      <a:r>
                        <a:rPr lang="en-US" sz="1800" dirty="0"/>
                        <a:t>0</a:t>
                      </a:r>
                    </a:p>
                  </a:txBody>
                  <a:tcPr marT="45733" marB="45733"/>
                </a:tc>
                <a:tc>
                  <a:txBody>
                    <a:bodyPr/>
                    <a:lstStyle/>
                    <a:p>
                      <a:r>
                        <a:rPr lang="en-US" sz="1800" dirty="0"/>
                        <a:t>50</a:t>
                      </a:r>
                    </a:p>
                  </a:txBody>
                  <a:tcPr marT="45733" marB="45733"/>
                </a:tc>
                <a:tc>
                  <a:txBody>
                    <a:bodyPr/>
                    <a:lstStyle/>
                    <a:p>
                      <a:r>
                        <a:rPr lang="en-US" sz="1800" dirty="0"/>
                        <a:t>3</a:t>
                      </a:r>
                    </a:p>
                  </a:txBody>
                  <a:tcPr marT="45733" marB="45733"/>
                </a:tc>
                <a:extLst>
                  <a:ext uri="{0D108BD9-81ED-4DB2-BD59-A6C34878D82A}">
                    <a16:rowId xmlns:a16="http://schemas.microsoft.com/office/drawing/2014/main" val="10005"/>
                  </a:ext>
                </a:extLst>
              </a:tr>
            </a:tbl>
          </a:graphicData>
        </a:graphic>
      </p:graphicFrame>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defRPr/>
            </a:pPr>
            <a:r>
              <a:rPr lang="en-US" dirty="0">
                <a:solidFill>
                  <a:srgbClr val="000000"/>
                </a:solidFill>
              </a:rPr>
              <a:t>Multiple Parameter Based Prioritization</a:t>
            </a:r>
            <a:endParaRPr lang="en-US" dirty="0"/>
          </a:p>
        </p:txBody>
      </p:sp>
      <p:sp>
        <p:nvSpPr>
          <p:cNvPr id="717835"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3ADDBD9-B1BA-416A-AD3C-547318CD27BF}" type="slidenum">
              <a:rPr lang="en-US" altLang="en-US" smtClean="0"/>
              <a:pPr/>
              <a:t>201</a:t>
            </a:fld>
            <a:endParaRPr lang="en-US" altLang="en-US"/>
          </a:p>
        </p:txBody>
      </p:sp>
      <p:pic>
        <p:nvPicPr>
          <p:cNvPr id="717828" name="Picture 6" descr="Example Feature Table - Comple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828800"/>
            <a:ext cx="8534400" cy="404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own Arrow 11"/>
          <p:cNvSpPr/>
          <p:nvPr/>
        </p:nvSpPr>
        <p:spPr>
          <a:xfrm>
            <a:off x="3886200" y="762000"/>
            <a:ext cx="1066800" cy="10668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t>Done by Customer</a:t>
            </a:r>
          </a:p>
        </p:txBody>
      </p:sp>
      <p:sp>
        <p:nvSpPr>
          <p:cNvPr id="14" name="Down Arrow 13"/>
          <p:cNvSpPr/>
          <p:nvPr/>
        </p:nvSpPr>
        <p:spPr>
          <a:xfrm>
            <a:off x="5867400" y="762000"/>
            <a:ext cx="762000" cy="10668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t>Done by Developer</a:t>
            </a:r>
          </a:p>
        </p:txBody>
      </p:sp>
      <p:sp>
        <p:nvSpPr>
          <p:cNvPr id="16" name="Rounded Rectangular Callout 15"/>
          <p:cNvSpPr/>
          <p:nvPr/>
        </p:nvSpPr>
        <p:spPr>
          <a:xfrm>
            <a:off x="4267200" y="5943600"/>
            <a:ext cx="1447800" cy="685800"/>
          </a:xfrm>
          <a:prstGeom prst="wedgeRoundRectCallout">
            <a:avLst>
              <a:gd name="adj1" fmla="val -28157"/>
              <a:gd name="adj2" fmla="val -124565"/>
              <a:gd name="adj3" fmla="val 166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b="1" dirty="0"/>
              <a:t>Potential negative impact of not doing the feature</a:t>
            </a:r>
          </a:p>
        </p:txBody>
      </p:sp>
      <p:sp>
        <p:nvSpPr>
          <p:cNvPr id="17" name="Rounded Rectangular Callout 16"/>
          <p:cNvSpPr/>
          <p:nvPr/>
        </p:nvSpPr>
        <p:spPr>
          <a:xfrm>
            <a:off x="6781800" y="914400"/>
            <a:ext cx="1981200" cy="762000"/>
          </a:xfrm>
          <a:prstGeom prst="wedgeRoundRectCallout">
            <a:avLst>
              <a:gd name="adj1" fmla="val 35654"/>
              <a:gd name="adj2" fmla="val 89366"/>
              <a:gd name="adj3" fmla="val 166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dirty="0"/>
              <a:t>value percentage / (cost percentage * cost weight) + (Risk percentage * Risk weight)</a:t>
            </a:r>
          </a:p>
        </p:txBody>
      </p:sp>
      <p:sp>
        <p:nvSpPr>
          <p:cNvPr id="18" name="Rounded Rectangle 17"/>
          <p:cNvSpPr/>
          <p:nvPr/>
        </p:nvSpPr>
        <p:spPr>
          <a:xfrm>
            <a:off x="304800" y="1676400"/>
            <a:ext cx="1219200" cy="457200"/>
          </a:xfrm>
          <a:prstGeom prst="round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endParaRPr lang="en-US" sz="1200" b="1" dirty="0"/>
          </a:p>
        </p:txBody>
      </p:sp>
      <p:sp>
        <p:nvSpPr>
          <p:cNvPr id="19" name="Rectangle 18"/>
          <p:cNvSpPr/>
          <p:nvPr/>
        </p:nvSpPr>
        <p:spPr>
          <a:xfrm>
            <a:off x="381000" y="6138863"/>
            <a:ext cx="3581400" cy="261937"/>
          </a:xfrm>
          <a:prstGeom prst="rect">
            <a:avLst/>
          </a:prstGeom>
          <a:solidFill>
            <a:schemeClr val="bg1">
              <a:lumMod val="95000"/>
            </a:schemeClr>
          </a:solidFill>
        </p:spPr>
        <p:txBody>
          <a:bodyPr>
            <a:spAutoFit/>
          </a:bodyPr>
          <a:lstStyle/>
          <a:p>
            <a:pPr eaLnBrk="1" hangingPunct="1">
              <a:buClr>
                <a:srgbClr val="000000"/>
              </a:buClr>
              <a:buSzPct val="100000"/>
              <a:buFont typeface="Times New Roman" pitchFamily="18" charset="0"/>
              <a:buNone/>
              <a:defRPr/>
            </a:pPr>
            <a:endParaRPr lang="en-US" sz="1100" dirty="0">
              <a:latin typeface="Arial" charset="0"/>
            </a:endParaRPr>
          </a:p>
        </p:txBody>
      </p:sp>
      <p:sp>
        <p:nvSpPr>
          <p:cNvPr id="15" name="Rounded Rectangle 14"/>
          <p:cNvSpPr/>
          <p:nvPr/>
        </p:nvSpPr>
        <p:spPr>
          <a:xfrm>
            <a:off x="3810000" y="1752600"/>
            <a:ext cx="4114800" cy="381000"/>
          </a:xfrm>
          <a:prstGeom prst="roundRect">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20" name="Rounded Rectangular Callout 19"/>
          <p:cNvSpPr/>
          <p:nvPr/>
        </p:nvSpPr>
        <p:spPr>
          <a:xfrm>
            <a:off x="2438400" y="1143000"/>
            <a:ext cx="1143000" cy="457200"/>
          </a:xfrm>
          <a:prstGeom prst="wedgeRoundRectCallout">
            <a:avLst>
              <a:gd name="adj1" fmla="val 84242"/>
              <a:gd name="adj2" fmla="val 101306"/>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b="1" dirty="0">
                <a:solidFill>
                  <a:schemeClr val="tx1"/>
                </a:solidFill>
              </a:rPr>
              <a:t>Done by Customer</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Multiple Parameter Based Prioritization</a:t>
            </a:r>
            <a:endParaRPr/>
          </a:p>
        </p:txBody>
      </p:sp>
      <p:sp>
        <p:nvSpPr>
          <p:cNvPr id="719916"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169F305-30A5-437F-A237-A49773E06B57}" type="slidenum">
              <a:rPr lang="en-US" altLang="en-US" smtClean="0"/>
              <a:pPr/>
              <a:t>202</a:t>
            </a:fld>
            <a:endParaRPr lang="en-US" altLang="en-US"/>
          </a:p>
        </p:txBody>
      </p:sp>
      <p:pic>
        <p:nvPicPr>
          <p:cNvPr id="719876" name="Picture 4" descr="List of project features marked Must have, Won't have, should have and could have using MoSCoW Prioritiz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90600"/>
            <a:ext cx="350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p:cNvGraphicFramePr>
            <a:graphicFrameLocks noGrp="1"/>
          </p:cNvGraphicFramePr>
          <p:nvPr/>
        </p:nvGraphicFramePr>
        <p:xfrm>
          <a:off x="4724400" y="990600"/>
          <a:ext cx="3657600" cy="2967040"/>
        </p:xfrm>
        <a:graphic>
          <a:graphicData uri="http://schemas.openxmlformats.org/drawingml/2006/table">
            <a:tbl>
              <a:tblPr>
                <a:tableStyleId>{5C22544A-7EE6-4342-B048-85BDC9FD1C3A}</a:tableStyleId>
              </a:tblPr>
              <a:tblGrid>
                <a:gridCol w="1219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tblGrid>
              <a:tr h="370880">
                <a:tc>
                  <a:txBody>
                    <a:bodyPr/>
                    <a:lstStyle/>
                    <a:p>
                      <a:endParaRPr lang="en-US" sz="1400" dirty="0"/>
                    </a:p>
                  </a:txBody>
                  <a:tcPr marT="45725" marB="45725"/>
                </a:tc>
                <a:tc>
                  <a:txBody>
                    <a:bodyPr/>
                    <a:lstStyle/>
                    <a:p>
                      <a:r>
                        <a:rPr lang="en-US" sz="1400" dirty="0"/>
                        <a:t>Hours</a:t>
                      </a:r>
                    </a:p>
                  </a:txBody>
                  <a:tcPr marT="45725" marB="45725"/>
                </a:tc>
                <a:tc>
                  <a:txBody>
                    <a:bodyPr/>
                    <a:lstStyle/>
                    <a:p>
                      <a:r>
                        <a:rPr lang="en-US" sz="1400" dirty="0"/>
                        <a:t>%</a:t>
                      </a:r>
                      <a:r>
                        <a:rPr lang="en-US" sz="1400" baseline="0" dirty="0"/>
                        <a:t> of Total Hours</a:t>
                      </a:r>
                      <a:endParaRPr lang="en-US" sz="1400" dirty="0"/>
                    </a:p>
                  </a:txBody>
                  <a:tcPr marT="45725" marB="45725"/>
                </a:tc>
                <a:extLst>
                  <a:ext uri="{0D108BD9-81ED-4DB2-BD59-A6C34878D82A}">
                    <a16:rowId xmlns:a16="http://schemas.microsoft.com/office/drawing/2014/main" val="10000"/>
                  </a:ext>
                </a:extLst>
              </a:tr>
              <a:tr h="370880">
                <a:tc>
                  <a:txBody>
                    <a:bodyPr/>
                    <a:lstStyle/>
                    <a:p>
                      <a:r>
                        <a:rPr lang="en-US" sz="1400" dirty="0"/>
                        <a:t>Must Have</a:t>
                      </a:r>
                    </a:p>
                  </a:txBody>
                  <a:tcPr marT="45725" marB="45725"/>
                </a:tc>
                <a:tc>
                  <a:txBody>
                    <a:bodyPr/>
                    <a:lstStyle/>
                    <a:p>
                      <a:r>
                        <a:rPr lang="en-US" sz="1400" dirty="0"/>
                        <a:t>1200</a:t>
                      </a:r>
                    </a:p>
                  </a:txBody>
                  <a:tcPr marT="45725" marB="45725"/>
                </a:tc>
                <a:tc>
                  <a:txBody>
                    <a:bodyPr/>
                    <a:lstStyle/>
                    <a:p>
                      <a:r>
                        <a:rPr lang="en-US" sz="1400" dirty="0"/>
                        <a:t>56%</a:t>
                      </a:r>
                    </a:p>
                  </a:txBody>
                  <a:tcPr marT="45725" marB="45725"/>
                </a:tc>
                <a:extLst>
                  <a:ext uri="{0D108BD9-81ED-4DB2-BD59-A6C34878D82A}">
                    <a16:rowId xmlns:a16="http://schemas.microsoft.com/office/drawing/2014/main" val="10001"/>
                  </a:ext>
                </a:extLst>
              </a:tr>
              <a:tr h="370880">
                <a:tc>
                  <a:txBody>
                    <a:bodyPr/>
                    <a:lstStyle/>
                    <a:p>
                      <a:r>
                        <a:rPr lang="en-US" sz="1400" dirty="0"/>
                        <a:t>Should Have</a:t>
                      </a:r>
                    </a:p>
                  </a:txBody>
                  <a:tcPr marT="45725" marB="45725"/>
                </a:tc>
                <a:tc>
                  <a:txBody>
                    <a:bodyPr/>
                    <a:lstStyle/>
                    <a:p>
                      <a:r>
                        <a:rPr lang="en-US" sz="1400" dirty="0"/>
                        <a:t>320</a:t>
                      </a:r>
                    </a:p>
                  </a:txBody>
                  <a:tcPr marT="45725" marB="45725"/>
                </a:tc>
                <a:tc>
                  <a:txBody>
                    <a:bodyPr/>
                    <a:lstStyle/>
                    <a:p>
                      <a:r>
                        <a:rPr lang="en-US" sz="1400" dirty="0"/>
                        <a:t>14%</a:t>
                      </a:r>
                    </a:p>
                  </a:txBody>
                  <a:tcPr marT="45725" marB="45725"/>
                </a:tc>
                <a:extLst>
                  <a:ext uri="{0D108BD9-81ED-4DB2-BD59-A6C34878D82A}">
                    <a16:rowId xmlns:a16="http://schemas.microsoft.com/office/drawing/2014/main" val="10002"/>
                  </a:ext>
                </a:extLst>
              </a:tr>
              <a:tr h="370880">
                <a:tc>
                  <a:txBody>
                    <a:bodyPr/>
                    <a:lstStyle/>
                    <a:p>
                      <a:r>
                        <a:rPr lang="en-US" sz="1400" dirty="0"/>
                        <a:t>Could Have</a:t>
                      </a:r>
                    </a:p>
                  </a:txBody>
                  <a:tcPr marT="45725" marB="45725"/>
                </a:tc>
                <a:tc>
                  <a:txBody>
                    <a:bodyPr/>
                    <a:lstStyle/>
                    <a:p>
                      <a:r>
                        <a:rPr lang="en-US" sz="1400" dirty="0"/>
                        <a:t>660</a:t>
                      </a:r>
                    </a:p>
                  </a:txBody>
                  <a:tcPr marT="45725" marB="45725"/>
                </a:tc>
                <a:tc>
                  <a:txBody>
                    <a:bodyPr/>
                    <a:lstStyle/>
                    <a:p>
                      <a:r>
                        <a:rPr lang="en-US" sz="1400" dirty="0"/>
                        <a:t>29%</a:t>
                      </a:r>
                    </a:p>
                  </a:txBody>
                  <a:tcPr marT="45725" marB="45725"/>
                </a:tc>
                <a:extLst>
                  <a:ext uri="{0D108BD9-81ED-4DB2-BD59-A6C34878D82A}">
                    <a16:rowId xmlns:a16="http://schemas.microsoft.com/office/drawing/2014/main" val="10003"/>
                  </a:ext>
                </a:extLst>
              </a:tr>
              <a:tr h="370880">
                <a:tc>
                  <a:txBody>
                    <a:bodyPr/>
                    <a:lstStyle/>
                    <a:p>
                      <a:r>
                        <a:rPr lang="en-US" sz="1400" dirty="0" err="1"/>
                        <a:t>Tota</a:t>
                      </a:r>
                      <a:r>
                        <a:rPr lang="en-US" sz="1400" dirty="0"/>
                        <a:t> Hours</a:t>
                      </a:r>
                    </a:p>
                  </a:txBody>
                  <a:tcPr marT="45725" marB="45725"/>
                </a:tc>
                <a:tc>
                  <a:txBody>
                    <a:bodyPr/>
                    <a:lstStyle/>
                    <a:p>
                      <a:r>
                        <a:rPr lang="en-US" sz="1400" dirty="0"/>
                        <a:t>2240</a:t>
                      </a:r>
                    </a:p>
                  </a:txBody>
                  <a:tcPr marT="45725" marB="45725"/>
                </a:tc>
                <a:tc>
                  <a:txBody>
                    <a:bodyPr/>
                    <a:lstStyle/>
                    <a:p>
                      <a:endParaRPr lang="en-US" sz="1400" dirty="0"/>
                    </a:p>
                  </a:txBody>
                  <a:tcPr marT="45725" marB="45725"/>
                </a:tc>
                <a:extLst>
                  <a:ext uri="{0D108BD9-81ED-4DB2-BD59-A6C34878D82A}">
                    <a16:rowId xmlns:a16="http://schemas.microsoft.com/office/drawing/2014/main" val="10004"/>
                  </a:ext>
                </a:extLst>
              </a:tr>
              <a:tr h="370880">
                <a:tc>
                  <a:txBody>
                    <a:bodyPr/>
                    <a:lstStyle/>
                    <a:p>
                      <a:endParaRPr lang="en-US" sz="1400" dirty="0"/>
                    </a:p>
                  </a:txBody>
                  <a:tcPr marT="45725" marB="45725"/>
                </a:tc>
                <a:tc>
                  <a:txBody>
                    <a:bodyPr/>
                    <a:lstStyle/>
                    <a:p>
                      <a:endParaRPr lang="en-US" sz="1400" dirty="0"/>
                    </a:p>
                  </a:txBody>
                  <a:tcPr marT="45725" marB="45725"/>
                </a:tc>
                <a:tc>
                  <a:txBody>
                    <a:bodyPr/>
                    <a:lstStyle/>
                    <a:p>
                      <a:endParaRPr lang="en-US" sz="1400" dirty="0"/>
                    </a:p>
                  </a:txBody>
                  <a:tcPr marT="45725" marB="45725"/>
                </a:tc>
                <a:extLst>
                  <a:ext uri="{0D108BD9-81ED-4DB2-BD59-A6C34878D82A}">
                    <a16:rowId xmlns:a16="http://schemas.microsoft.com/office/drawing/2014/main" val="10005"/>
                  </a:ext>
                </a:extLst>
              </a:tr>
              <a:tr h="370880">
                <a:tc gridSpan="2">
                  <a:txBody>
                    <a:bodyPr/>
                    <a:lstStyle/>
                    <a:p>
                      <a:r>
                        <a:rPr lang="en-US" sz="1400" b="1" dirty="0"/>
                        <a:t>Total Hours/Time box</a:t>
                      </a:r>
                    </a:p>
                  </a:txBody>
                  <a:tcPr marT="45725" marB="45725"/>
                </a:tc>
                <a:tc hMerge="1">
                  <a:txBody>
                    <a:bodyPr/>
                    <a:lstStyle/>
                    <a:p>
                      <a:endParaRPr lang="en-US" sz="1400" dirty="0"/>
                    </a:p>
                  </a:txBody>
                  <a:tcPr/>
                </a:tc>
                <a:tc>
                  <a:txBody>
                    <a:bodyPr/>
                    <a:lstStyle/>
                    <a:p>
                      <a:r>
                        <a:rPr lang="en-US" sz="1400" dirty="0"/>
                        <a:t>101%</a:t>
                      </a:r>
                    </a:p>
                  </a:txBody>
                  <a:tcPr marT="45725" marB="45725"/>
                </a:tc>
                <a:extLst>
                  <a:ext uri="{0D108BD9-81ED-4DB2-BD59-A6C34878D82A}">
                    <a16:rowId xmlns:a16="http://schemas.microsoft.com/office/drawing/2014/main" val="10006"/>
                  </a:ext>
                </a:extLst>
              </a:tr>
              <a:tr h="370880">
                <a:tc gridSpan="2">
                  <a:txBody>
                    <a:bodyPr/>
                    <a:lstStyle/>
                    <a:p>
                      <a:r>
                        <a:rPr lang="en-US" sz="1400" b="1" dirty="0"/>
                        <a:t>Must have hours/Time Box</a:t>
                      </a:r>
                    </a:p>
                  </a:txBody>
                  <a:tcPr marT="45725" marB="45725"/>
                </a:tc>
                <a:tc hMerge="1">
                  <a:txBody>
                    <a:bodyPr/>
                    <a:lstStyle/>
                    <a:p>
                      <a:endParaRPr lang="en-US" sz="1400" dirty="0"/>
                    </a:p>
                  </a:txBody>
                  <a:tcPr/>
                </a:tc>
                <a:tc>
                  <a:txBody>
                    <a:bodyPr/>
                    <a:lstStyle/>
                    <a:p>
                      <a:r>
                        <a:rPr lang="en-US" sz="1400" dirty="0"/>
                        <a:t>57%</a:t>
                      </a:r>
                    </a:p>
                  </a:txBody>
                  <a:tcPr marT="45725" marB="45725"/>
                </a:tc>
                <a:extLst>
                  <a:ext uri="{0D108BD9-81ED-4DB2-BD59-A6C34878D82A}">
                    <a16:rowId xmlns:a16="http://schemas.microsoft.com/office/drawing/2014/main" val="10007"/>
                  </a:ext>
                </a:extLst>
              </a:tr>
            </a:tbl>
          </a:graphicData>
        </a:graphic>
      </p:graphicFrame>
      <p:sp>
        <p:nvSpPr>
          <p:cNvPr id="10" name="Rectangle 9"/>
          <p:cNvSpPr/>
          <p:nvPr/>
        </p:nvSpPr>
        <p:spPr>
          <a:xfrm rot="16200000">
            <a:off x="-1250950" y="3232150"/>
            <a:ext cx="3328988" cy="369888"/>
          </a:xfrm>
          <a:prstGeom prst="rect">
            <a:avLst/>
          </a:prstGeom>
          <a:solidFill>
            <a:schemeClr val="tx2">
              <a:lumMod val="40000"/>
              <a:lumOff val="60000"/>
            </a:schemeClr>
          </a:solidFill>
        </p:spPr>
        <p:txBody>
          <a:bodyPr>
            <a:spAutoFit/>
          </a:bodyPr>
          <a:lstStyle/>
          <a:p>
            <a:pPr marL="739775" lvl="1" indent="-339725" algn="ctr"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b="1" dirty="0" err="1">
                <a:solidFill>
                  <a:srgbClr val="000000"/>
                </a:solidFill>
                <a:latin typeface="Arial" charset="0"/>
              </a:rPr>
              <a:t>MoSCoW</a:t>
            </a:r>
            <a:r>
              <a:rPr lang="en-US" b="1" dirty="0">
                <a:solidFill>
                  <a:srgbClr val="000000"/>
                </a:solidFill>
                <a:latin typeface="Arial" charset="0"/>
              </a:rPr>
              <a:t> Prioritization</a:t>
            </a:r>
          </a:p>
        </p:txBody>
      </p:sp>
      <p:sp>
        <p:nvSpPr>
          <p:cNvPr id="11" name="Rectangle 10"/>
          <p:cNvSpPr/>
          <p:nvPr/>
        </p:nvSpPr>
        <p:spPr>
          <a:xfrm>
            <a:off x="4724400" y="4114800"/>
            <a:ext cx="3014663" cy="1508125"/>
          </a:xfrm>
          <a:prstGeom prst="rect">
            <a:avLst/>
          </a:prstGeom>
          <a:solidFill>
            <a:schemeClr val="tx2">
              <a:lumMod val="40000"/>
              <a:lumOff val="60000"/>
            </a:schemeClr>
          </a:solidFill>
        </p:spPr>
        <p:txBody>
          <a:bodyPr wrap="none">
            <a:spAutoFit/>
          </a:bodyPr>
          <a:lstStyle/>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Mo = Must Have</a:t>
            </a:r>
          </a:p>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S = Should Have</a:t>
            </a:r>
          </a:p>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Co = Could Have</a:t>
            </a:r>
          </a:p>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W = Wouldn’t have now</a:t>
            </a:r>
          </a:p>
        </p:txBody>
      </p:sp>
      <p:sp>
        <p:nvSpPr>
          <p:cNvPr id="12" name="TextBox 11"/>
          <p:cNvSpPr txBox="1"/>
          <p:nvPr/>
        </p:nvSpPr>
        <p:spPr>
          <a:xfrm>
            <a:off x="5410200" y="5791200"/>
            <a:ext cx="3048000" cy="246063"/>
          </a:xfrm>
          <a:prstGeom prst="rect">
            <a:avLst/>
          </a:prstGeom>
          <a:solidFill>
            <a:schemeClr val="bg1">
              <a:lumMod val="95000"/>
            </a:schemeClr>
          </a:solidFill>
        </p:spPr>
        <p:txBody>
          <a:bodyPr>
            <a:spAutoFit/>
          </a:bodyPr>
          <a:lstStyle/>
          <a:p>
            <a:pPr eaLnBrk="1" hangingPunct="1">
              <a:buClr>
                <a:srgbClr val="000000"/>
              </a:buClr>
              <a:buSzPct val="100000"/>
              <a:buFont typeface="Times New Roman" pitchFamily="18" charset="0"/>
              <a:buNone/>
              <a:defRPr/>
            </a:pPr>
            <a:endParaRPr lang="en-US" sz="1000" dirty="0">
              <a:latin typeface="Arial" charset="0"/>
            </a:endParaRP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Regulatory Compliance</a:t>
            </a:r>
          </a:p>
        </p:txBody>
      </p:sp>
      <p:sp>
        <p:nvSpPr>
          <p:cNvPr id="732163" name="Content Placeholder 5"/>
          <p:cNvSpPr>
            <a:spLocks noGrp="1"/>
          </p:cNvSpPr>
          <p:nvPr>
            <p:ph idx="1"/>
          </p:nvPr>
        </p:nvSpPr>
        <p:spPr/>
        <p:txBody>
          <a:bodyPr/>
          <a:lstStyle/>
          <a:p>
            <a:r>
              <a:rPr lang="en-US" altLang="en-US" sz="2400"/>
              <a:t>Agile regulatory compliance are taken care by Agile PMO</a:t>
            </a:r>
          </a:p>
          <a:p>
            <a:r>
              <a:rPr lang="en-US" altLang="en-US" sz="2400"/>
              <a:t>Agile PMO conducts training for Agile Teams and ensure that they implement agile project management principles and the same time comply regulatory requirements</a:t>
            </a:r>
          </a:p>
          <a:p>
            <a:r>
              <a:rPr lang="en-US" altLang="en-US" sz="2400"/>
              <a:t>Example of regulatory compliance</a:t>
            </a:r>
          </a:p>
          <a:p>
            <a:pPr lvl="1"/>
            <a:r>
              <a:rPr lang="en-US" altLang="en-US" sz="2000"/>
              <a:t>CMMI</a:t>
            </a:r>
          </a:p>
          <a:p>
            <a:pPr lvl="1"/>
            <a:r>
              <a:rPr lang="en-US" altLang="en-US" sz="2000"/>
              <a:t>ISO</a:t>
            </a:r>
          </a:p>
          <a:p>
            <a:pPr lvl="1"/>
            <a:r>
              <a:rPr lang="en-US" altLang="en-US" sz="2000"/>
              <a:t>Sarbanes Oxley</a:t>
            </a:r>
          </a:p>
          <a:p>
            <a:pPr lvl="1"/>
            <a:r>
              <a:rPr lang="en-US" altLang="en-US" sz="2000"/>
              <a:t>Basel II</a:t>
            </a:r>
          </a:p>
          <a:p>
            <a:pPr lvl="1"/>
            <a:r>
              <a:rPr lang="en-US" altLang="en-US" sz="2000"/>
              <a:t>HIPAA</a:t>
            </a:r>
          </a:p>
          <a:p>
            <a:pPr lvl="1"/>
            <a:r>
              <a:rPr lang="en-US" altLang="en-US" sz="2000"/>
              <a:t>ISO 27001</a:t>
            </a:r>
          </a:p>
        </p:txBody>
      </p:sp>
      <p:sp>
        <p:nvSpPr>
          <p:cNvPr id="7321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96EB8F4-64A2-4565-8299-E0762315A1B8}" type="slidenum">
              <a:rPr lang="en-US" altLang="en-US" smtClean="0"/>
              <a:pPr/>
              <a:t>203</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Agile Self-Assessment Chart</a:t>
            </a:r>
          </a:p>
        </p:txBody>
      </p:sp>
      <p:sp>
        <p:nvSpPr>
          <p:cNvPr id="734213"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9ACE3A-BA1D-4806-857C-D4CE9DEF1AE7}" type="slidenum">
              <a:rPr lang="en-US" altLang="en-US" smtClean="0"/>
              <a:pPr/>
              <a:t>204</a:t>
            </a:fld>
            <a:endParaRPr lang="en-US" altLang="en-US"/>
          </a:p>
        </p:txBody>
      </p:sp>
      <p:pic>
        <p:nvPicPr>
          <p:cNvPr id="7342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914400"/>
            <a:ext cx="6210300"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4451" name="Title 3"/>
          <p:cNvSpPr>
            <a:spLocks noGrp="1"/>
          </p:cNvSpPr>
          <p:nvPr>
            <p:ph type="ctrTitle"/>
          </p:nvPr>
        </p:nvSpPr>
        <p:spPr/>
        <p:txBody>
          <a:bodyPr/>
          <a:lstStyle/>
          <a:p>
            <a:r>
              <a:rPr altLang="en-US" sz="3200" dirty="0"/>
              <a:t>Agile Project Risk Management</a:t>
            </a:r>
          </a:p>
        </p:txBody>
      </p:sp>
      <p:sp>
        <p:nvSpPr>
          <p:cNvPr id="2" name="Subtitle 1"/>
          <p:cNvSpPr>
            <a:spLocks noGrp="1"/>
          </p:cNvSpPr>
          <p:nvPr>
            <p:ph type="subTitle" idx="1"/>
          </p:nvPr>
        </p:nvSpPr>
        <p:spPr/>
        <p:txBody>
          <a:bodyPr/>
          <a:lstStyle/>
          <a:p>
            <a:endParaRPr lang="en-US"/>
          </a:p>
        </p:txBody>
      </p:sp>
      <p:sp>
        <p:nvSpPr>
          <p:cNvPr id="74445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CFBE631-FD15-4079-9AA3-78DD255F7790}" type="slidenum">
              <a:rPr lang="en-US" altLang="en-US" smtClean="0"/>
              <a:pPr/>
              <a:t>205</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50595"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What is Risk?</a:t>
            </a:r>
          </a:p>
        </p:txBody>
      </p:sp>
      <p:sp>
        <p:nvSpPr>
          <p:cNvPr id="750597" name="Content Placeholder 4"/>
          <p:cNvSpPr>
            <a:spLocks noGrp="1"/>
          </p:cNvSpPr>
          <p:nvPr>
            <p:ph idx="1"/>
          </p:nvPr>
        </p:nvSpPr>
        <p:spPr/>
        <p:txBody>
          <a:bodyPr/>
          <a:lstStyle/>
          <a:p>
            <a:r>
              <a:rPr lang="en-US" altLang="en-US" sz="2400"/>
              <a:t>Risk is an </a:t>
            </a:r>
            <a:r>
              <a:rPr lang="en-US" altLang="en-US" sz="2400" u="sng"/>
              <a:t>event</a:t>
            </a:r>
            <a:r>
              <a:rPr lang="en-US" altLang="en-US" sz="2400"/>
              <a:t> which has </a:t>
            </a:r>
            <a:r>
              <a:rPr lang="en-US" altLang="en-US" sz="2400" u="sng"/>
              <a:t>probability</a:t>
            </a:r>
            <a:r>
              <a:rPr lang="en-US" altLang="en-US" sz="2400"/>
              <a:t> of happening in future and it can have </a:t>
            </a:r>
            <a:r>
              <a:rPr lang="en-US" altLang="en-US" sz="2400" u="sng"/>
              <a:t>negative or positive impact </a:t>
            </a:r>
            <a:r>
              <a:rPr lang="en-US" altLang="en-US" sz="2400"/>
              <a:t>on the objective of the project</a:t>
            </a:r>
          </a:p>
          <a:p>
            <a:r>
              <a:rPr lang="en-US" altLang="en-US" sz="2400"/>
              <a:t>Risk itself is not negative or positive. Risk is perceived as negative or positive based on its impact on the project’s objectives.</a:t>
            </a:r>
          </a:p>
          <a:p>
            <a:endParaRPr lang="en-US" altLang="en-US" sz="2400"/>
          </a:p>
        </p:txBody>
      </p:sp>
      <p:sp>
        <p:nvSpPr>
          <p:cNvPr id="750599"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AD83CA-F5E4-44F5-92F4-7C9516A626C8}" type="slidenum">
              <a:rPr lang="en-US" altLang="en-US" smtClean="0"/>
              <a:pPr/>
              <a:t>206</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Risk Attitude</a:t>
            </a:r>
          </a:p>
        </p:txBody>
      </p:sp>
      <p:sp>
        <p:nvSpPr>
          <p:cNvPr id="752643" name="Content Placeholder 2"/>
          <p:cNvSpPr>
            <a:spLocks noGrp="1"/>
          </p:cNvSpPr>
          <p:nvPr>
            <p:ph idx="1"/>
          </p:nvPr>
        </p:nvSpPr>
        <p:spPr/>
        <p:txBody>
          <a:bodyPr/>
          <a:lstStyle/>
          <a:p>
            <a:r>
              <a:rPr lang="en-US" altLang="en-US" sz="2800"/>
              <a:t>Risk Seeker</a:t>
            </a:r>
          </a:p>
          <a:p>
            <a:pPr lvl="1"/>
            <a:r>
              <a:rPr lang="en-US" altLang="en-US" sz="2400"/>
              <a:t>They look for opportunities to get more return</a:t>
            </a:r>
          </a:p>
          <a:p>
            <a:r>
              <a:rPr lang="en-US" altLang="en-US" sz="2800"/>
              <a:t>Risk Neutral</a:t>
            </a:r>
          </a:p>
          <a:p>
            <a:pPr lvl="1"/>
            <a:r>
              <a:rPr lang="en-US" altLang="en-US" sz="2400"/>
              <a:t>They do not look for opportunity but if something comes on the way and they are getting corresponding returns for this then they take risk</a:t>
            </a:r>
          </a:p>
          <a:p>
            <a:r>
              <a:rPr lang="en-US" altLang="en-US" sz="2800"/>
              <a:t>Risk Averse</a:t>
            </a:r>
          </a:p>
          <a:p>
            <a:pPr lvl="1"/>
            <a:r>
              <a:rPr lang="en-US" altLang="en-US" sz="2400"/>
              <a:t>They are very conscious about the risk and they do not want to take risk.</a:t>
            </a:r>
          </a:p>
        </p:txBody>
      </p:sp>
      <p:sp>
        <p:nvSpPr>
          <p:cNvPr id="7526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F1B804B-CB2D-4230-B756-84A01A7339EB}" type="slidenum">
              <a:rPr lang="en-US" altLang="en-US" smtClean="0"/>
              <a:pPr/>
              <a:t>207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Risk Management Terminologies</a:t>
            </a:r>
          </a:p>
        </p:txBody>
      </p:sp>
      <p:sp>
        <p:nvSpPr>
          <p:cNvPr id="3" name="Content Placeholder 2"/>
          <p:cNvSpPr>
            <a:spLocks noGrp="1"/>
          </p:cNvSpPr>
          <p:nvPr>
            <p:ph idx="1"/>
          </p:nvPr>
        </p:nvSpPr>
        <p:spPr/>
        <p:txBody>
          <a:bodyPr>
            <a:normAutofit fontScale="85000" lnSpcReduction="20000"/>
          </a:bodyPr>
          <a:lstStyle/>
          <a:p>
            <a:pPr>
              <a:buFont typeface="Arial" charset="0"/>
              <a:buChar char="•"/>
              <a:defRPr/>
            </a:pPr>
            <a:r>
              <a:rPr lang="en-US" dirty="0"/>
              <a:t>Assumptions, Dependencies, Constraints are </a:t>
            </a:r>
            <a:r>
              <a:rPr lang="en-US" b="1" dirty="0"/>
              <a:t>root cause of risk</a:t>
            </a:r>
          </a:p>
          <a:p>
            <a:pPr>
              <a:buFont typeface="Arial" charset="0"/>
              <a:buChar char="•"/>
              <a:defRPr/>
            </a:pPr>
            <a:r>
              <a:rPr lang="en-US" b="1" dirty="0"/>
              <a:t>Sources of risks : </a:t>
            </a:r>
            <a:r>
              <a:rPr lang="en-US" dirty="0"/>
              <a:t>Depending upon business domain of the project its sources may be technology, skills, resource availability, project management practices etc. </a:t>
            </a:r>
          </a:p>
          <a:p>
            <a:pPr>
              <a:buFont typeface="Arial" charset="0"/>
              <a:buChar char="•"/>
              <a:defRPr/>
            </a:pPr>
            <a:r>
              <a:rPr lang="en-US" b="1" dirty="0"/>
              <a:t>Proximity of risk </a:t>
            </a:r>
            <a:r>
              <a:rPr lang="en-US" dirty="0"/>
              <a:t>: In future how soon risk is going to occur</a:t>
            </a:r>
          </a:p>
          <a:p>
            <a:pPr>
              <a:buFont typeface="Arial" charset="0"/>
              <a:buChar char="•"/>
              <a:defRPr/>
            </a:pPr>
            <a:r>
              <a:rPr lang="en-US" b="1" dirty="0"/>
              <a:t>Risk Area</a:t>
            </a:r>
            <a:r>
              <a:rPr lang="en-US" dirty="0"/>
              <a:t>: What are geographies, department, components, services, server etc. will be affected by the risk</a:t>
            </a:r>
          </a:p>
          <a:p>
            <a:pPr>
              <a:buFont typeface="Arial" charset="0"/>
              <a:buChar char="•"/>
              <a:defRPr/>
            </a:pPr>
            <a:r>
              <a:rPr lang="en-US" b="1" dirty="0"/>
              <a:t>Risk Urgency </a:t>
            </a:r>
            <a:r>
              <a:rPr lang="en-US" dirty="0"/>
              <a:t>: If it occurs how soon it will impact the project objective: immediately, in short run, in long run</a:t>
            </a:r>
          </a:p>
          <a:p>
            <a:pPr>
              <a:buFont typeface="Arial" charset="0"/>
              <a:buChar char="•"/>
              <a:defRPr/>
            </a:pPr>
            <a:endParaRPr lang="en-US" dirty="0"/>
          </a:p>
        </p:txBody>
      </p:sp>
      <p:sp>
        <p:nvSpPr>
          <p:cNvPr id="7546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F3F4402-D7DE-4890-95ED-68FCB7CC132B}" type="slidenum">
              <a:rPr lang="en-US" altLang="en-US" smtClean="0"/>
              <a:pPr/>
              <a:t>208</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Plan Risk Management</a:t>
            </a:r>
          </a:p>
        </p:txBody>
      </p:sp>
      <p:sp>
        <p:nvSpPr>
          <p:cNvPr id="756739" name="Content Placeholder 2"/>
          <p:cNvSpPr>
            <a:spLocks noGrp="1"/>
          </p:cNvSpPr>
          <p:nvPr>
            <p:ph idx="1"/>
          </p:nvPr>
        </p:nvSpPr>
        <p:spPr/>
        <p:txBody>
          <a:bodyPr/>
          <a:lstStyle/>
          <a:p>
            <a:r>
              <a:rPr lang="en-US" altLang="en-US" sz="2800"/>
              <a:t>Setup Risk Management Framework</a:t>
            </a:r>
          </a:p>
          <a:p>
            <a:r>
              <a:rPr lang="en-US" altLang="en-US" sz="2800"/>
              <a:t>Identify tools &amp; templates</a:t>
            </a:r>
          </a:p>
          <a:p>
            <a:r>
              <a:rPr lang="en-US" altLang="en-US" sz="2800"/>
              <a:t>Conduct awareness training for risk management activities</a:t>
            </a:r>
          </a:p>
          <a:p>
            <a:r>
              <a:rPr lang="en-US" altLang="en-US" sz="2800"/>
              <a:t>Establish responsibilities for Risk Management Activities</a:t>
            </a:r>
          </a:p>
          <a:p>
            <a:r>
              <a:rPr lang="en-US" altLang="en-US" sz="2800"/>
              <a:t>Establish risk reporting formats and frequency</a:t>
            </a:r>
          </a:p>
          <a:p>
            <a:r>
              <a:rPr lang="en-US" altLang="en-US" sz="2800"/>
              <a:t>Determine who will conduct risk audit and when</a:t>
            </a:r>
          </a:p>
          <a:p>
            <a:r>
              <a:rPr lang="en-US" altLang="en-US" sz="2800"/>
              <a:t>Define risk attitude and risk appetite of key stakeholders</a:t>
            </a:r>
          </a:p>
        </p:txBody>
      </p:sp>
      <p:sp>
        <p:nvSpPr>
          <p:cNvPr id="75674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E182C9C-C0F9-431A-A7CD-08FD7FC491B5}" type="slidenum">
              <a:rPr lang="en-US" altLang="en-US" smtClean="0"/>
              <a:pPr/>
              <a:t>209</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Spiral Model</a:t>
            </a:r>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21</a:t>
            </a:fld>
            <a:endParaRPr lang="en-US"/>
          </a:p>
        </p:txBody>
      </p:sp>
      <p:sp>
        <p:nvSpPr>
          <p:cNvPr id="18" name="Footer Placeholder 17"/>
          <p:cNvSpPr>
            <a:spLocks noGrp="1"/>
          </p:cNvSpPr>
          <p:nvPr>
            <p:ph type="ftr" sz="quarter" idx="11"/>
          </p:nvPr>
        </p:nvSpPr>
        <p:spPr/>
        <p:txBody>
          <a:bodyPr/>
          <a:lstStyle/>
          <a:p>
            <a:pPr>
              <a:defRPr/>
            </a:pPr>
            <a:r>
              <a:rPr lang="en-IN"/>
              <a:t>Copyright 2016 Vedavit Project Solutions</a:t>
            </a:r>
            <a:endParaRPr lang="en-US"/>
          </a:p>
        </p:txBody>
      </p:sp>
      <p:pic>
        <p:nvPicPr>
          <p:cNvPr id="2" name="Picture 2" descr="https://upload.wikimedia.org/wikipedia/commons/thumb/e/ec/Spiral_model_%28Boehm%2C_1988%29.svg/600px-Spiral_model_%28Boehm%2C_1988%29.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132" y="808038"/>
            <a:ext cx="6797285" cy="5672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0446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Project Risk Profile</a:t>
            </a:r>
          </a:p>
        </p:txBody>
      </p:sp>
      <p:sp>
        <p:nvSpPr>
          <p:cNvPr id="758789"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2680A9-F9A8-4B07-B37F-D4D3F961A6C1}" type="slidenum">
              <a:rPr lang="en-US" altLang="en-US" smtClean="0"/>
              <a:pPr/>
              <a:t>210</a:t>
            </a:fld>
            <a:endParaRPr lang="en-US" altLang="en-US"/>
          </a:p>
        </p:txBody>
      </p:sp>
      <p:pic>
        <p:nvPicPr>
          <p:cNvPr id="758788" name="Picture 2" descr="RiskBurnDownGrap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38" y="1066800"/>
            <a:ext cx="8686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pPr>
              <a:defRPr/>
            </a:pPr>
            <a:r>
              <a:rPr/>
              <a:t>Risk Adjusted Backlog</a:t>
            </a:r>
          </a:p>
        </p:txBody>
      </p:sp>
      <p:sp>
        <p:nvSpPr>
          <p:cNvPr id="76083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D6063B8-F7CF-4E97-8355-DEB311BAEAA3}" type="slidenum">
              <a:rPr lang="en-US" altLang="en-US" smtClean="0"/>
              <a:pPr/>
              <a:t>211</a:t>
            </a:fld>
            <a:endParaRPr lang="en-US" altLang="en-US"/>
          </a:p>
        </p:txBody>
      </p:sp>
      <p:sp>
        <p:nvSpPr>
          <p:cNvPr id="10" name="Rounded Rectangular Callout 9"/>
          <p:cNvSpPr/>
          <p:nvPr/>
        </p:nvSpPr>
        <p:spPr>
          <a:xfrm>
            <a:off x="7467600" y="914400"/>
            <a:ext cx="1219200" cy="457200"/>
          </a:xfrm>
          <a:prstGeom prst="wedgeRoundRectCallout">
            <a:avLst>
              <a:gd name="adj1" fmla="val 34944"/>
              <a:gd name="adj2" fmla="val 104291"/>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Risk Score</a:t>
            </a:r>
          </a:p>
        </p:txBody>
      </p:sp>
      <p:pic>
        <p:nvPicPr>
          <p:cNvPr id="76083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00200"/>
            <a:ext cx="872172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288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863" y="1447800"/>
            <a:ext cx="6611937"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2883"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2884"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Risk Burn-down Graph</a:t>
            </a:r>
          </a:p>
        </p:txBody>
      </p:sp>
      <p:sp>
        <p:nvSpPr>
          <p:cNvPr id="762891"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1ABC570-8605-4FFA-9C05-A0C568255D53}" type="slidenum">
              <a:rPr lang="en-US" altLang="en-US" smtClean="0"/>
              <a:pPr/>
              <a:t>212</a:t>
            </a:fld>
            <a:endParaRPr lang="en-US" altLang="en-US"/>
          </a:p>
        </p:txBody>
      </p:sp>
      <p:cxnSp>
        <p:nvCxnSpPr>
          <p:cNvPr id="12" name="Straight Connector 11"/>
          <p:cNvCxnSpPr/>
          <p:nvPr/>
        </p:nvCxnSpPr>
        <p:spPr>
          <a:xfrm>
            <a:off x="2571750" y="2438400"/>
            <a:ext cx="4191000" cy="213360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ounded Rectangular Callout 14"/>
          <p:cNvSpPr/>
          <p:nvPr/>
        </p:nvSpPr>
        <p:spPr>
          <a:xfrm>
            <a:off x="6324600" y="2362200"/>
            <a:ext cx="1600200" cy="685800"/>
          </a:xfrm>
          <a:prstGeom prst="wedgeRoundRectCallout">
            <a:avLst>
              <a:gd name="adj1" fmla="val -76270"/>
              <a:gd name="adj2" fmla="val 205784"/>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Ideal Risk Trend line</a:t>
            </a:r>
          </a:p>
        </p:txBody>
      </p:sp>
      <p:sp>
        <p:nvSpPr>
          <p:cNvPr id="16" name="Rounded Rectangular Callout 15"/>
          <p:cNvSpPr/>
          <p:nvPr/>
        </p:nvSpPr>
        <p:spPr>
          <a:xfrm>
            <a:off x="4572000" y="1981200"/>
            <a:ext cx="1600200" cy="685800"/>
          </a:xfrm>
          <a:prstGeom prst="wedgeRoundRectCallout">
            <a:avLst>
              <a:gd name="adj1" fmla="val -71153"/>
              <a:gd name="adj2" fmla="val 110262"/>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Actual Risk Trend line</a:t>
            </a:r>
          </a:p>
        </p:txBody>
      </p:sp>
      <p:sp>
        <p:nvSpPr>
          <p:cNvPr id="762890" name="TextBox 16"/>
          <p:cNvSpPr txBox="1">
            <a:spLocks noChangeArrowheads="1"/>
          </p:cNvSpPr>
          <p:nvPr/>
        </p:nvSpPr>
        <p:spPr bwMode="auto">
          <a:xfrm>
            <a:off x="1371600" y="5638800"/>
            <a:ext cx="6324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rgbClr val="FF0000"/>
                </a:solidFill>
              </a:rPr>
              <a:t>If actual risk trend line is above than ideal trend line then it means risks are not coming down at the appropriate rate</a:t>
            </a:r>
          </a:p>
        </p:txBody>
      </p:sp>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493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Identify Risks</a:t>
            </a:r>
          </a:p>
        </p:txBody>
      </p:sp>
      <p:sp>
        <p:nvSpPr>
          <p:cNvPr id="764933" name="Content Placeholder 4"/>
          <p:cNvSpPr>
            <a:spLocks noGrp="1"/>
          </p:cNvSpPr>
          <p:nvPr>
            <p:ph idx="1"/>
          </p:nvPr>
        </p:nvSpPr>
        <p:spPr/>
        <p:txBody>
          <a:bodyPr/>
          <a:lstStyle/>
          <a:p>
            <a:r>
              <a:rPr lang="en-US" altLang="en-US" sz="2400"/>
              <a:t>Risk identification is performed for each product backlog items</a:t>
            </a:r>
          </a:p>
          <a:p>
            <a:r>
              <a:rPr lang="en-US" altLang="en-US" sz="2400"/>
              <a:t>Every team member is responsible for identifying risk and updating related data/graph</a:t>
            </a:r>
          </a:p>
          <a:p>
            <a:r>
              <a:rPr lang="en-US" altLang="en-US" sz="2400"/>
              <a:t>Risk Identification techniques</a:t>
            </a:r>
          </a:p>
          <a:p>
            <a:pPr lvl="1"/>
            <a:r>
              <a:rPr lang="en-US" altLang="en-US" sz="2000"/>
              <a:t>Brainstorming Technique</a:t>
            </a:r>
          </a:p>
          <a:p>
            <a:pPr lvl="1"/>
            <a:r>
              <a:rPr lang="en-US" altLang="en-US" sz="2000"/>
              <a:t>Delphi Technique</a:t>
            </a:r>
          </a:p>
          <a:p>
            <a:pPr lvl="1"/>
            <a:r>
              <a:rPr lang="en-US" altLang="en-US" sz="2000"/>
              <a:t>Checklist Analysis</a:t>
            </a:r>
          </a:p>
          <a:p>
            <a:endParaRPr lang="en-US" altLang="en-US" sz="2400"/>
          </a:p>
          <a:p>
            <a:endParaRPr lang="en-US" altLang="en-US" sz="2400"/>
          </a:p>
        </p:txBody>
      </p:sp>
      <p:sp>
        <p:nvSpPr>
          <p:cNvPr id="764935"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0902AD8-83D3-4EF9-B3BB-8DFAD6D52F9D}" type="slidenum">
              <a:rPr lang="en-US" altLang="en-US" smtClean="0"/>
              <a:pPr/>
              <a:t>213</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6979"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solidFill>
                  <a:srgbClr val="000000"/>
                </a:solidFill>
              </a:rPr>
              <a:t>Probability and Impact Matrix</a:t>
            </a:r>
            <a:endParaRPr/>
          </a:p>
        </p:txBody>
      </p:sp>
      <p:sp>
        <p:nvSpPr>
          <p:cNvPr id="766984"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3EDB3A-0B6D-4B9C-8FCC-91C88DD3E5A9}" type="slidenum">
              <a:rPr lang="en-US" altLang="en-US" smtClean="0"/>
              <a:pPr/>
              <a:t>214</a:t>
            </a:fld>
            <a:endParaRPr lang="en-US" altLang="en-US"/>
          </a:p>
        </p:txBody>
      </p:sp>
      <p:pic>
        <p:nvPicPr>
          <p:cNvPr id="766982" name="Picture 10" descr="http://projectmanager.com.au/wp-content/uploads/2011/05/risk-disaster_matri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24000"/>
            <a:ext cx="8150225"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6983" name="Rectangle 9"/>
          <p:cNvSpPr>
            <a:spLocks noChangeArrowheads="1"/>
          </p:cNvSpPr>
          <p:nvPr/>
        </p:nvSpPr>
        <p:spPr bwMode="auto">
          <a:xfrm>
            <a:off x="838200" y="4495800"/>
            <a:ext cx="7696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rgbClr val="FF0000"/>
                </a:solidFill>
              </a:rPr>
              <a:t>Which risk you would chose to respond or which you can afford to accept depends upon your risk appetite. Your risk appetite for each risk depends upon the exposure of the risk under consideration.</a:t>
            </a:r>
          </a:p>
        </p:txBody>
      </p:sp>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9027"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Qualitative Risk Analysis</a:t>
            </a:r>
          </a:p>
        </p:txBody>
      </p:sp>
      <p:sp>
        <p:nvSpPr>
          <p:cNvPr id="769029" name="Content Placeholder 4"/>
          <p:cNvSpPr>
            <a:spLocks noGrp="1"/>
          </p:cNvSpPr>
          <p:nvPr>
            <p:ph idx="1"/>
          </p:nvPr>
        </p:nvSpPr>
        <p:spPr/>
        <p:txBody>
          <a:bodyPr/>
          <a:lstStyle/>
          <a:p>
            <a:r>
              <a:rPr lang="en-US" altLang="en-US" sz="2400"/>
              <a:t>Agile project management prefers Qualitative Risk Analysis method for analysis and prioritization of the risk</a:t>
            </a:r>
          </a:p>
          <a:p>
            <a:r>
              <a:rPr lang="en-US" altLang="en-US" sz="2400"/>
              <a:t>This is the quick and simplest way of risk analysis</a:t>
            </a:r>
          </a:p>
          <a:p>
            <a:r>
              <a:rPr lang="en-US" altLang="en-US" sz="2400"/>
              <a:t>In this method you need to determine probability and impact. Exposure can be calculated by multiplying probability and impact. This step is called probability and impact assessment.</a:t>
            </a:r>
          </a:p>
          <a:p>
            <a:r>
              <a:rPr lang="en-US" altLang="en-US" sz="2400"/>
              <a:t>Rank risks based on their exposure and pick up those top risks which you cannot afford to forego</a:t>
            </a:r>
          </a:p>
          <a:p>
            <a:r>
              <a:rPr lang="en-US" altLang="en-US" sz="2400"/>
              <a:t>Even if you have 50 risks in your risk register do not choose to work upon more than 10 on any point of time.</a:t>
            </a:r>
          </a:p>
          <a:p>
            <a:endParaRPr lang="en-US" altLang="en-US" sz="2400"/>
          </a:p>
          <a:p>
            <a:endParaRPr lang="en-US" altLang="en-US" sz="2400"/>
          </a:p>
        </p:txBody>
      </p:sp>
      <p:sp>
        <p:nvSpPr>
          <p:cNvPr id="769031"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D69509B-0C06-45FB-A8B4-7355B7BF440E}" type="slidenum">
              <a:rPr lang="en-US" altLang="en-US" smtClean="0"/>
              <a:pPr/>
              <a:t>215</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71075"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solidFill>
                  <a:srgbClr val="000000"/>
                </a:solidFill>
              </a:rPr>
              <a:t>Risk Categorization</a:t>
            </a:r>
            <a:endParaRPr/>
          </a:p>
        </p:txBody>
      </p:sp>
      <p:sp>
        <p:nvSpPr>
          <p:cNvPr id="771077" name="Content Placeholder 4"/>
          <p:cNvSpPr>
            <a:spLocks noGrp="1"/>
          </p:cNvSpPr>
          <p:nvPr>
            <p:ph idx="1"/>
          </p:nvPr>
        </p:nvSpPr>
        <p:spPr/>
        <p:txBody>
          <a:bodyPr/>
          <a:lstStyle/>
          <a:p>
            <a:r>
              <a:rPr lang="en-US" altLang="en-US" sz="2400"/>
              <a:t>Risk can categorized based on</a:t>
            </a:r>
          </a:p>
          <a:p>
            <a:pPr lvl="1"/>
            <a:r>
              <a:rPr lang="en-US" altLang="en-US" sz="2000"/>
              <a:t>Ranking of risk</a:t>
            </a:r>
          </a:p>
          <a:p>
            <a:pPr lvl="1"/>
            <a:r>
              <a:rPr lang="en-US" altLang="en-US" sz="2000"/>
              <a:t>Cause of risk</a:t>
            </a:r>
          </a:p>
          <a:p>
            <a:pPr lvl="1"/>
            <a:r>
              <a:rPr lang="en-US" altLang="en-US" sz="2000"/>
              <a:t>Response type</a:t>
            </a:r>
          </a:p>
          <a:p>
            <a:pPr lvl="1"/>
            <a:r>
              <a:rPr lang="en-US" altLang="en-US" sz="2000"/>
              <a:t>Priority of risk</a:t>
            </a:r>
          </a:p>
          <a:p>
            <a:pPr lvl="1"/>
            <a:r>
              <a:rPr lang="en-US" altLang="en-US" sz="2000"/>
              <a:t>Any other specific trend</a:t>
            </a:r>
          </a:p>
        </p:txBody>
      </p:sp>
      <p:sp>
        <p:nvSpPr>
          <p:cNvPr id="771079"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7ABB53E-E68A-4B44-8CA7-18FF6F45497B}" type="slidenum">
              <a:rPr lang="en-US" altLang="en-US" smtClean="0"/>
              <a:pPr/>
              <a:t>216</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Addressing an Unknown</a:t>
            </a:r>
          </a:p>
        </p:txBody>
      </p:sp>
      <p:sp>
        <p:nvSpPr>
          <p:cNvPr id="777219" name="Content Placeholder 5"/>
          <p:cNvSpPr>
            <a:spLocks noGrp="1"/>
          </p:cNvSpPr>
          <p:nvPr>
            <p:ph idx="1"/>
          </p:nvPr>
        </p:nvSpPr>
        <p:spPr/>
        <p:txBody>
          <a:bodyPr/>
          <a:lstStyle/>
          <a:p>
            <a:pPr>
              <a:buFont typeface="Arial" panose="020B0604020202020204" pitchFamily="34" charset="0"/>
              <a:buNone/>
            </a:pPr>
            <a:r>
              <a:rPr lang="en-US" altLang="en-US" sz="2400"/>
              <a:t>	In the product backlog sometimes agile team may find some epic/feature/user story which they are not able to understand. Therefore it is difficult to estimate those epic/features/ stories. Keeping the stories in the product backlog as estimated and in priority order is essential, as it gives the product owner insight into approximately which features will be completed by a certain date. There are 2 ways of solving this problem</a:t>
            </a:r>
          </a:p>
          <a:p>
            <a:pPr>
              <a:buFont typeface="Arial" panose="020B0604020202020204" pitchFamily="34" charset="0"/>
              <a:buNone/>
            </a:pPr>
            <a:endParaRPr lang="en-US" altLang="en-US" sz="2400"/>
          </a:p>
          <a:p>
            <a:r>
              <a:rPr lang="en-US" altLang="en-US" sz="2400"/>
              <a:t>Spike Solution</a:t>
            </a:r>
          </a:p>
          <a:p>
            <a:r>
              <a:rPr lang="en-US" altLang="en-US" sz="2400"/>
              <a:t>Tracer Bullet Solution</a:t>
            </a:r>
          </a:p>
          <a:p>
            <a:endParaRPr lang="en-US" altLang="en-US" sz="2400"/>
          </a:p>
        </p:txBody>
      </p:sp>
      <p:sp>
        <p:nvSpPr>
          <p:cNvPr id="77722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148FD40-C9C3-456C-9E1F-A9E8C24ECE71}" type="slidenum">
              <a:rPr lang="en-US" altLang="en-US" smtClean="0"/>
              <a:pPr/>
              <a:t>217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Addressing an Unknown</a:t>
            </a:r>
          </a:p>
        </p:txBody>
      </p:sp>
      <p:sp>
        <p:nvSpPr>
          <p:cNvPr id="3" name="Content Placeholder 2"/>
          <p:cNvSpPr>
            <a:spLocks noGrp="1"/>
          </p:cNvSpPr>
          <p:nvPr>
            <p:ph idx="1"/>
          </p:nvPr>
        </p:nvSpPr>
        <p:spPr/>
        <p:txBody>
          <a:bodyPr>
            <a:normAutofit fontScale="77500" lnSpcReduction="20000"/>
          </a:bodyPr>
          <a:lstStyle/>
          <a:p>
            <a:pPr>
              <a:defRPr/>
            </a:pPr>
            <a:r>
              <a:rPr lang="en-US" dirty="0"/>
              <a:t>A Spike Solution</a:t>
            </a:r>
          </a:p>
          <a:p>
            <a:pPr lvl="1">
              <a:defRPr/>
            </a:pPr>
            <a:r>
              <a:rPr lang="en-US" dirty="0"/>
              <a:t>Spikes allows a team to set some amount of time to research and explore some unknown factor about an upcoming story. </a:t>
            </a:r>
          </a:p>
          <a:p>
            <a:pPr lvl="1">
              <a:defRPr/>
            </a:pPr>
            <a:r>
              <a:rPr lang="en-US" dirty="0"/>
              <a:t>Create an experimental solution that cuts through all the “layer”. The code is thrown away once solution is verified. No time is estimated for this kind of solutions but typically 1-2 days time is allowed to create a spike solution. Spike solution can be developed using A technology and actual implementation can be done using B technology.</a:t>
            </a:r>
          </a:p>
          <a:p>
            <a:pPr>
              <a:defRPr/>
            </a:pPr>
            <a:r>
              <a:rPr lang="en-US" dirty="0"/>
              <a:t>Tracer Bullet</a:t>
            </a:r>
          </a:p>
          <a:p>
            <a:pPr lvl="1">
              <a:defRPr/>
            </a:pPr>
            <a:r>
              <a:rPr lang="en-US" dirty="0"/>
              <a:t>Create an experimental solution that cuts through all the “layer”. The code is </a:t>
            </a:r>
            <a:r>
              <a:rPr lang="en-US" b="1" u="sng" dirty="0"/>
              <a:t>not </a:t>
            </a:r>
            <a:r>
              <a:rPr lang="en-US" dirty="0"/>
              <a:t>thrown away once solution is verified but it is extended. This is not time-boxed solution and final implementation should be in the same language in which tracer bullet solution was developed.</a:t>
            </a:r>
          </a:p>
          <a:p>
            <a:pPr>
              <a:defRPr/>
            </a:pPr>
            <a:endParaRPr lang="en-US" dirty="0"/>
          </a:p>
        </p:txBody>
      </p:sp>
      <p:sp>
        <p:nvSpPr>
          <p:cNvPr id="77926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00268C-21A1-4556-B331-8BA880604467}" type="slidenum">
              <a:rPr lang="en-US" altLang="en-US" smtClean="0"/>
              <a:pPr/>
              <a:t>218</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81315"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solidFill>
                  <a:srgbClr val="000000"/>
                </a:solidFill>
              </a:rPr>
              <a:t>Risk-based Spikes</a:t>
            </a:r>
            <a:endParaRPr/>
          </a:p>
        </p:txBody>
      </p:sp>
      <p:sp>
        <p:nvSpPr>
          <p:cNvPr id="781317" name="Content Placeholder 4"/>
          <p:cNvSpPr>
            <a:spLocks noGrp="1"/>
          </p:cNvSpPr>
          <p:nvPr>
            <p:ph idx="1"/>
          </p:nvPr>
        </p:nvSpPr>
        <p:spPr/>
        <p:txBody>
          <a:bodyPr/>
          <a:lstStyle/>
          <a:p>
            <a:r>
              <a:rPr lang="en-US" altLang="en-US" sz="2400"/>
              <a:t>Spike is a technical investigation to research an answer to a problem</a:t>
            </a:r>
          </a:p>
          <a:p>
            <a:r>
              <a:rPr lang="en-US" altLang="en-US" sz="2400"/>
              <a:t>Unlike Technical spike risk-based spikes gets the answer through analysis. Technical spike depends upon technical research and feasibility study. </a:t>
            </a:r>
          </a:p>
          <a:p>
            <a:r>
              <a:rPr lang="en-US" altLang="en-US" sz="2400"/>
              <a:t>Using Risk-based spikes there are four ways to know the answer of any complex problem</a:t>
            </a:r>
          </a:p>
          <a:p>
            <a:pPr lvl="1"/>
            <a:r>
              <a:rPr lang="en-US" altLang="en-US" sz="2000"/>
              <a:t>Sensitivity Analysis</a:t>
            </a:r>
          </a:p>
          <a:p>
            <a:pPr lvl="1"/>
            <a:r>
              <a:rPr lang="en-US" altLang="en-US" sz="2000"/>
              <a:t>Decision Tree Analysis</a:t>
            </a:r>
          </a:p>
          <a:p>
            <a:pPr lvl="1"/>
            <a:r>
              <a:rPr lang="en-US" altLang="en-US" sz="2000"/>
              <a:t>Expected Monetary Value (EVM) Analysis</a:t>
            </a:r>
          </a:p>
          <a:p>
            <a:pPr lvl="1"/>
            <a:r>
              <a:rPr lang="en-US" altLang="en-US" sz="2000"/>
              <a:t>Simulation</a:t>
            </a:r>
          </a:p>
        </p:txBody>
      </p:sp>
      <p:sp>
        <p:nvSpPr>
          <p:cNvPr id="781319"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517CF7-136A-4C15-9CA1-FA0DFA9FB01E}" type="slidenum">
              <a:rPr lang="en-US" altLang="en-US" smtClean="0"/>
              <a:pPr/>
              <a:t>219</a:t>
            </a:fld>
            <a:endParaRPr lang="en-US" altLang="en-US"/>
          </a:p>
        </p:txBody>
      </p:sp>
      <p:sp>
        <p:nvSpPr>
          <p:cNvPr id="781318" name="Content Placeholder 5"/>
          <p:cNvSpPr>
            <a:spLocks noGrp="1"/>
          </p:cNvSpPr>
          <p:nvPr>
            <p:ph sz="quarter" idx="4294967295"/>
          </p:nvPr>
        </p:nvSpPr>
        <p:spPr>
          <a:xfrm>
            <a:off x="0" y="609600"/>
            <a:ext cx="9144000" cy="228600"/>
          </a:xfrm>
        </p:spPr>
        <p:txBody>
          <a:bodyPr/>
          <a:lstStyle/>
          <a:p>
            <a:endParaRPr lang="en-US" altLang="en-US" dirty="0"/>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 Phases in Spiral</a:t>
            </a:r>
          </a:p>
        </p:txBody>
      </p:sp>
      <p:sp>
        <p:nvSpPr>
          <p:cNvPr id="3" name="Content Placeholder 2"/>
          <p:cNvSpPr>
            <a:spLocks noGrp="1"/>
          </p:cNvSpPr>
          <p:nvPr>
            <p:ph idx="1"/>
          </p:nvPr>
        </p:nvSpPr>
        <p:spPr/>
        <p:txBody>
          <a:bodyPr>
            <a:noAutofit/>
          </a:bodyPr>
          <a:lstStyle/>
          <a:p>
            <a:r>
              <a:rPr lang="en-IN" sz="1800" dirty="0"/>
              <a:t>Identification</a:t>
            </a:r>
          </a:p>
          <a:p>
            <a:pPr lvl="1"/>
            <a:r>
              <a:rPr lang="en-IN" sz="1400" dirty="0"/>
              <a:t>identification of system requirements, </a:t>
            </a:r>
          </a:p>
          <a:p>
            <a:pPr lvl="1"/>
            <a:r>
              <a:rPr lang="en-IN" sz="1400" dirty="0"/>
              <a:t>subsystem requirements</a:t>
            </a:r>
          </a:p>
          <a:p>
            <a:pPr lvl="1"/>
            <a:r>
              <a:rPr lang="en-IN" sz="1400" dirty="0"/>
              <a:t>unit requirements</a:t>
            </a:r>
          </a:p>
          <a:p>
            <a:r>
              <a:rPr lang="en-IN" sz="1800" dirty="0"/>
              <a:t>Design</a:t>
            </a:r>
          </a:p>
          <a:p>
            <a:pPr lvl="1"/>
            <a:r>
              <a:rPr lang="en-IN" sz="1400" dirty="0"/>
              <a:t>conceptual design = baseline spiral </a:t>
            </a:r>
          </a:p>
          <a:p>
            <a:pPr lvl="1"/>
            <a:r>
              <a:rPr lang="en-IN" sz="1400" dirty="0"/>
              <a:t>architectural design, </a:t>
            </a:r>
          </a:p>
          <a:p>
            <a:pPr lvl="1"/>
            <a:r>
              <a:rPr lang="en-IN" sz="1400" dirty="0"/>
              <a:t>logical design of modules, </a:t>
            </a:r>
          </a:p>
          <a:p>
            <a:pPr lvl="1"/>
            <a:r>
              <a:rPr lang="en-IN" sz="1400" dirty="0"/>
              <a:t>physical product design</a:t>
            </a:r>
          </a:p>
          <a:p>
            <a:pPr lvl="1"/>
            <a:r>
              <a:rPr lang="en-IN" sz="1400" dirty="0"/>
              <a:t>final design.</a:t>
            </a:r>
          </a:p>
          <a:p>
            <a:r>
              <a:rPr lang="en-IN" sz="1800" dirty="0"/>
              <a:t>Construct &amp; Built</a:t>
            </a:r>
          </a:p>
          <a:p>
            <a:pPr lvl="1"/>
            <a:r>
              <a:rPr lang="en-IN" sz="1400" dirty="0"/>
              <a:t>POC = baseline spiral</a:t>
            </a:r>
          </a:p>
          <a:p>
            <a:pPr lvl="1"/>
            <a:r>
              <a:rPr lang="en-IN" sz="1400" dirty="0"/>
              <a:t>working model of the software = build </a:t>
            </a:r>
          </a:p>
          <a:p>
            <a:r>
              <a:rPr lang="en-IN" sz="1800" dirty="0"/>
              <a:t>Evaluation &amp; Risk Analysis</a:t>
            </a:r>
          </a:p>
          <a:p>
            <a:pPr lvl="1"/>
            <a:r>
              <a:rPr lang="en-IN" sz="1400" dirty="0"/>
              <a:t>Risk Analysis includes identifying, estimating, and monitoring technical feasibility and management risks, such as schedule slippage and cost overrun.</a:t>
            </a:r>
          </a:p>
          <a:p>
            <a:pPr lvl="1"/>
            <a:r>
              <a:rPr lang="en-IN" sz="1400" dirty="0"/>
              <a:t>After testing the build, at the end of first iteration, the customer evaluates the software and provides feedback.</a:t>
            </a:r>
          </a:p>
          <a:p>
            <a:pPr marL="0" indent="0">
              <a:buNone/>
            </a:pPr>
            <a:r>
              <a:rPr lang="en-IN" sz="1800" u="sng" dirty="0"/>
              <a:t>Overlap of these phases is possible</a:t>
            </a:r>
            <a:endParaRPr lang="en-US" sz="1800" u="sng" dirty="0"/>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22</a:t>
            </a:fld>
            <a:endParaRPr lang="en-US"/>
          </a:p>
        </p:txBody>
      </p:sp>
      <p:sp>
        <p:nvSpPr>
          <p:cNvPr id="7" name="Footer Placeholder 6"/>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01400985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8541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A Glance on Risk Response Plan</a:t>
            </a:r>
          </a:p>
        </p:txBody>
      </p:sp>
      <p:sp>
        <p:nvSpPr>
          <p:cNvPr id="785434"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22C7163-8B6F-4790-99A1-838C1DF0DA2A}" type="slidenum">
              <a:rPr lang="en-US" altLang="en-US" smtClean="0"/>
              <a:pPr/>
              <a:t>220</a:t>
            </a:fld>
            <a:endParaRPr lang="en-US" altLang="en-US"/>
          </a:p>
        </p:txBody>
      </p:sp>
      <p:graphicFrame>
        <p:nvGraphicFramePr>
          <p:cNvPr id="9" name="Table 8"/>
          <p:cNvGraphicFramePr>
            <a:graphicFrameLocks noGrp="1"/>
          </p:cNvGraphicFramePr>
          <p:nvPr>
            <p:extLst>
              <p:ext uri="{D42A27DB-BD31-4B8C-83A1-F6EECF244321}">
                <p14:modId xmlns:p14="http://schemas.microsoft.com/office/powerpoint/2010/main" val="97292548"/>
              </p:ext>
            </p:extLst>
          </p:nvPr>
        </p:nvGraphicFramePr>
        <p:xfrm>
          <a:off x="762000" y="990600"/>
          <a:ext cx="7696200" cy="4784726"/>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1188706">
                <a:tc>
                  <a:txBody>
                    <a:bodyPr/>
                    <a:lstStyle/>
                    <a:p>
                      <a:pPr algn="ctr"/>
                      <a:r>
                        <a:rPr lang="en-US" sz="2400" dirty="0"/>
                        <a:t>Threats or Negative Risk</a:t>
                      </a:r>
                    </a:p>
                  </a:txBody>
                  <a:tcPr marT="45713" marB="45713"/>
                </a:tc>
                <a:tc>
                  <a:txBody>
                    <a:bodyPr/>
                    <a:lstStyle/>
                    <a:p>
                      <a:pPr algn="ctr"/>
                      <a:r>
                        <a:rPr lang="en-US" sz="2400" dirty="0"/>
                        <a:t>Opportunities or Positive Risk</a:t>
                      </a:r>
                    </a:p>
                  </a:txBody>
                  <a:tcPr marT="45713" marB="45713"/>
                </a:tc>
                <a:extLst>
                  <a:ext uri="{0D108BD9-81ED-4DB2-BD59-A6C34878D82A}">
                    <a16:rowId xmlns:a16="http://schemas.microsoft.com/office/drawing/2014/main" val="10000"/>
                  </a:ext>
                </a:extLst>
              </a:tr>
              <a:tr h="899005">
                <a:tc>
                  <a:txBody>
                    <a:bodyPr/>
                    <a:lstStyle/>
                    <a:p>
                      <a:pPr algn="ctr"/>
                      <a:r>
                        <a:rPr lang="en-US" sz="2400" dirty="0"/>
                        <a:t>Avoid</a:t>
                      </a:r>
                    </a:p>
                  </a:txBody>
                  <a:tcPr marT="45713" marB="45713"/>
                </a:tc>
                <a:tc>
                  <a:txBody>
                    <a:bodyPr/>
                    <a:lstStyle/>
                    <a:p>
                      <a:pPr algn="ctr"/>
                      <a:r>
                        <a:rPr lang="en-US" sz="2400" dirty="0"/>
                        <a:t>Exploit</a:t>
                      </a:r>
                    </a:p>
                  </a:txBody>
                  <a:tcPr marT="45713" marB="45713"/>
                </a:tc>
                <a:extLst>
                  <a:ext uri="{0D108BD9-81ED-4DB2-BD59-A6C34878D82A}">
                    <a16:rowId xmlns:a16="http://schemas.microsoft.com/office/drawing/2014/main" val="10001"/>
                  </a:ext>
                </a:extLst>
              </a:tr>
              <a:tr h="899005">
                <a:tc>
                  <a:txBody>
                    <a:bodyPr/>
                    <a:lstStyle/>
                    <a:p>
                      <a:pPr algn="ctr"/>
                      <a:r>
                        <a:rPr lang="en-US" sz="2400" dirty="0"/>
                        <a:t>Transfer</a:t>
                      </a:r>
                    </a:p>
                  </a:txBody>
                  <a:tcPr marT="45713" marB="45713"/>
                </a:tc>
                <a:tc>
                  <a:txBody>
                    <a:bodyPr/>
                    <a:lstStyle/>
                    <a:p>
                      <a:pPr algn="ctr"/>
                      <a:r>
                        <a:rPr lang="en-US" sz="2400" dirty="0"/>
                        <a:t>Share</a:t>
                      </a:r>
                    </a:p>
                  </a:txBody>
                  <a:tcPr marT="45713" marB="45713"/>
                </a:tc>
                <a:extLst>
                  <a:ext uri="{0D108BD9-81ED-4DB2-BD59-A6C34878D82A}">
                    <a16:rowId xmlns:a16="http://schemas.microsoft.com/office/drawing/2014/main" val="10002"/>
                  </a:ext>
                </a:extLst>
              </a:tr>
              <a:tr h="899005">
                <a:tc>
                  <a:txBody>
                    <a:bodyPr/>
                    <a:lstStyle/>
                    <a:p>
                      <a:pPr algn="ctr"/>
                      <a:r>
                        <a:rPr lang="en-US" sz="2400" dirty="0"/>
                        <a:t>Mitigate</a:t>
                      </a:r>
                    </a:p>
                  </a:txBody>
                  <a:tcPr marT="45713" marB="45713"/>
                </a:tc>
                <a:tc>
                  <a:txBody>
                    <a:bodyPr/>
                    <a:lstStyle/>
                    <a:p>
                      <a:pPr algn="ctr"/>
                      <a:r>
                        <a:rPr lang="en-US" sz="2400" dirty="0"/>
                        <a:t>Enhance</a:t>
                      </a:r>
                    </a:p>
                  </a:txBody>
                  <a:tcPr marT="45713" marB="45713"/>
                </a:tc>
                <a:extLst>
                  <a:ext uri="{0D108BD9-81ED-4DB2-BD59-A6C34878D82A}">
                    <a16:rowId xmlns:a16="http://schemas.microsoft.com/office/drawing/2014/main" val="10003"/>
                  </a:ext>
                </a:extLst>
              </a:tr>
              <a:tr h="899005">
                <a:tc>
                  <a:txBody>
                    <a:bodyPr/>
                    <a:lstStyle/>
                    <a:p>
                      <a:pPr algn="ctr"/>
                      <a:r>
                        <a:rPr lang="en-US" sz="2400" dirty="0"/>
                        <a:t>Accept</a:t>
                      </a:r>
                    </a:p>
                  </a:txBody>
                  <a:tcPr marT="45713" marB="45713"/>
                </a:tc>
                <a:tc>
                  <a:txBody>
                    <a:bodyPr/>
                    <a:lstStyle/>
                    <a:p>
                      <a:pPr algn="ctr"/>
                      <a:r>
                        <a:rPr lang="en-US" sz="2400" dirty="0"/>
                        <a:t>Accept</a:t>
                      </a:r>
                    </a:p>
                  </a:txBody>
                  <a:tcPr marT="45713" marB="45713"/>
                </a:tc>
                <a:extLst>
                  <a:ext uri="{0D108BD9-81ED-4DB2-BD59-A6C34878D82A}">
                    <a16:rowId xmlns:a16="http://schemas.microsoft.com/office/drawing/2014/main" val="10004"/>
                  </a:ext>
                </a:extLst>
              </a:tr>
            </a:tbl>
          </a:graphicData>
        </a:graphic>
      </p:graphicFrame>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9565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Monitoring &amp; Controlling Risk</a:t>
            </a:r>
          </a:p>
        </p:txBody>
      </p:sp>
      <p:sp>
        <p:nvSpPr>
          <p:cNvPr id="795653" name="Content Placeholder 4"/>
          <p:cNvSpPr>
            <a:spLocks noGrp="1"/>
          </p:cNvSpPr>
          <p:nvPr>
            <p:ph idx="1"/>
          </p:nvPr>
        </p:nvSpPr>
        <p:spPr/>
        <p:txBody>
          <a:bodyPr/>
          <a:lstStyle/>
          <a:p>
            <a:pPr>
              <a:buFont typeface="Arial" panose="020B0604020202020204" pitchFamily="34" charset="0"/>
              <a:buNone/>
            </a:pPr>
            <a:r>
              <a:rPr lang="en-US" altLang="en-US" sz="2800" b="1"/>
              <a:t>Tools and techniques to monitor and control risks</a:t>
            </a:r>
          </a:p>
          <a:p>
            <a:r>
              <a:rPr lang="en-US" altLang="en-US" sz="2400"/>
              <a:t>Risk Audit</a:t>
            </a:r>
          </a:p>
          <a:p>
            <a:r>
              <a:rPr lang="en-US" altLang="en-US" sz="2400"/>
              <a:t>Secondary Risk</a:t>
            </a:r>
          </a:p>
          <a:p>
            <a:r>
              <a:rPr lang="en-US" altLang="en-US" sz="2400"/>
              <a:t>Residual Risk</a:t>
            </a:r>
          </a:p>
          <a:p>
            <a:r>
              <a:rPr lang="en-US" altLang="en-US" sz="2400"/>
              <a:t>Workarounds</a:t>
            </a:r>
          </a:p>
          <a:p>
            <a:r>
              <a:rPr lang="en-US" altLang="en-US" sz="2400"/>
              <a:t>Reserve Analysis</a:t>
            </a:r>
          </a:p>
        </p:txBody>
      </p:sp>
      <p:sp>
        <p:nvSpPr>
          <p:cNvPr id="795655"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984372-C651-4DE9-8899-AC08D7DD3CB2}" type="slidenum">
              <a:rPr lang="en-US" altLang="en-US" smtClean="0"/>
              <a:pPr/>
              <a:t>221</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4"/>
          <p:cNvSpPr>
            <a:spLocks noGrp="1"/>
          </p:cNvSpPr>
          <p:nvPr>
            <p:ph type="title"/>
          </p:nvPr>
        </p:nvSpPr>
        <p:spPr/>
        <p:txBody>
          <a:bodyPr>
            <a:normAutofit/>
          </a:bodyPr>
          <a:lstStyle/>
          <a:p>
            <a:pPr>
              <a:defRPr/>
            </a:pPr>
            <a:r>
              <a:rPr b="1">
                <a:latin typeface="Arial" pitchFamily="34" charset="0"/>
              </a:rPr>
              <a:t>Understanding Reserves </a:t>
            </a:r>
            <a:endParaRPr/>
          </a:p>
        </p:txBody>
      </p:sp>
      <p:sp>
        <p:nvSpPr>
          <p:cNvPr id="797699" name="Rectangle 2"/>
          <p:cNvSpPr>
            <a:spLocks noGrp="1" noChangeArrowheads="1"/>
          </p:cNvSpPr>
          <p:nvPr>
            <p:ph idx="1"/>
          </p:nvPr>
        </p:nvSpPr>
        <p:spPr/>
        <p:txBody>
          <a:bodyPr/>
          <a:lstStyle/>
          <a:p>
            <a:pPr marL="0" lvl="3" indent="0" eaLnBrk="1" hangingPunct="1">
              <a:buSzPct val="120000"/>
              <a:buFontTx/>
              <a:buNone/>
            </a:pPr>
            <a:r>
              <a:rPr lang="en-US" altLang="en-US" b="1" u="sng">
                <a:cs typeface="Arial" panose="020B0604020202020204" pitchFamily="34" charset="0"/>
              </a:rPr>
              <a:t>Contingency reserves</a:t>
            </a:r>
            <a:r>
              <a:rPr lang="en-US" altLang="en-US" b="1">
                <a:cs typeface="Arial" panose="020B0604020202020204" pitchFamily="34" charset="0"/>
              </a:rPr>
              <a:t> : Known – Unknown</a:t>
            </a:r>
          </a:p>
          <a:p>
            <a:pPr marL="0" lvl="3" indent="0" eaLnBrk="1" hangingPunct="1"/>
            <a:r>
              <a:rPr lang="en-US" altLang="en-US">
                <a:cs typeface="Arial" panose="020B0604020202020204" pitchFamily="34" charset="0"/>
              </a:rPr>
              <a:t>It is designed for use only if certain events occur or only under certain predefined conditions, provided there is sufficient warning to implement the response.</a:t>
            </a:r>
          </a:p>
          <a:p>
            <a:pPr marL="0" lvl="3" indent="0" eaLnBrk="1" hangingPunct="1"/>
            <a:r>
              <a:rPr lang="en-US" altLang="en-US">
                <a:cs typeface="Arial" panose="020B0604020202020204" pitchFamily="34" charset="0"/>
              </a:rPr>
              <a:t>Examples of events that may trigger the contingency response include missing intermediate milestones or gaining higher priority with a supplier.</a:t>
            </a:r>
          </a:p>
          <a:p>
            <a:pPr marL="0" lvl="3" indent="0" eaLnBrk="1" hangingPunct="1"/>
            <a:r>
              <a:rPr lang="en-US" altLang="en-US">
                <a:cs typeface="Arial" panose="020B0604020202020204" pitchFamily="34" charset="0"/>
              </a:rPr>
              <a:t>Events triggering the contingency response should be triggered and tracked.</a:t>
            </a:r>
          </a:p>
          <a:p>
            <a:pPr marL="0" lvl="3" indent="0" eaLnBrk="1" hangingPunct="1"/>
            <a:endParaRPr lang="en-US" altLang="en-US">
              <a:cs typeface="Arial" panose="020B0604020202020204" pitchFamily="34" charset="0"/>
            </a:endParaRPr>
          </a:p>
          <a:p>
            <a:pPr marL="0" lvl="3" indent="0" eaLnBrk="1" hangingPunct="1">
              <a:buFontTx/>
              <a:buNone/>
            </a:pPr>
            <a:r>
              <a:rPr lang="en-US" altLang="en-US" b="1" u="sng">
                <a:cs typeface="Arial" panose="020B0604020202020204" pitchFamily="34" charset="0"/>
              </a:rPr>
              <a:t>Management reserves:</a:t>
            </a:r>
            <a:r>
              <a:rPr lang="en-US" altLang="en-US" b="1">
                <a:cs typeface="Arial" panose="020B0604020202020204" pitchFamily="34" charset="0"/>
              </a:rPr>
              <a:t> Unknown – Unknown</a:t>
            </a:r>
          </a:p>
          <a:p>
            <a:pPr marL="0" lvl="3" indent="0" eaLnBrk="1" hangingPunct="1">
              <a:buFontTx/>
              <a:buNone/>
            </a:pPr>
            <a:r>
              <a:rPr lang="en-US" altLang="en-US">
                <a:cs typeface="Arial" panose="020B0604020202020204" pitchFamily="34" charset="0"/>
              </a:rPr>
              <a:t>It is defined for use only if ‘the events that occur or only under certain conditions’, where information about the event &amp; its occurrence is absolutely NOT available.</a:t>
            </a:r>
          </a:p>
        </p:txBody>
      </p:sp>
      <p:sp>
        <p:nvSpPr>
          <p:cNvPr id="79770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6D7FA0D-7A87-4679-B564-F63B30EA0EBB}" type="slidenum">
              <a:rPr lang="en-US" altLang="en-US" smtClean="0"/>
              <a:pPr/>
              <a:t>222</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Scrum Methodology</a:t>
            </a:r>
          </a:p>
        </p:txBody>
      </p:sp>
      <p:sp>
        <p:nvSpPr>
          <p:cNvPr id="4" name="Slide Number Placeholder 3"/>
          <p:cNvSpPr>
            <a:spLocks noGrp="1"/>
          </p:cNvSpPr>
          <p:nvPr>
            <p:ph type="sldNum" sz="quarter" idx="12"/>
          </p:nvPr>
        </p:nvSpPr>
        <p:spPr/>
        <p:txBody>
          <a:bodyPr/>
          <a:lstStyle/>
          <a:p>
            <a:pPr>
              <a:defRPr/>
            </a:pPr>
            <a:fld id="{F86BBACA-E44D-4BB1-8436-448B7EED1BC7}" type="slidenum">
              <a:rPr lang="en-US" smtClean="0"/>
              <a:pPr>
                <a:defRPr/>
              </a:pPr>
              <a:t>223</a:t>
            </a:fld>
            <a:endParaRPr 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97904788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224</a:t>
            </a:fld>
            <a:endParaRPr lang="en-US" altLang="en-US"/>
          </a:p>
        </p:txBody>
      </p:sp>
      <p:sp>
        <p:nvSpPr>
          <p:cNvPr id="5" name="Title 4"/>
          <p:cNvSpPr>
            <a:spLocks noGrp="1"/>
          </p:cNvSpPr>
          <p:nvPr>
            <p:ph type="ctrTitle"/>
          </p:nvPr>
        </p:nvSpPr>
        <p:spPr/>
        <p:txBody>
          <a:bodyPr/>
          <a:lstStyle/>
          <a:p>
            <a:r>
              <a:rPr lang="en-US" dirty="0"/>
              <a:t>Video: Basics of Scrum</a:t>
            </a:r>
          </a:p>
        </p:txBody>
      </p:sp>
      <p:sp>
        <p:nvSpPr>
          <p:cNvPr id="6" name="Text Placeholder 5"/>
          <p:cNvSpPr>
            <a:spLocks noGrp="1"/>
          </p:cNvSpPr>
          <p:nvPr>
            <p:ph type="body" sz="quarter" idx="14"/>
          </p:nvPr>
        </p:nvSpPr>
        <p:spPr/>
        <p:txBody>
          <a:bodyPr/>
          <a:lstStyle/>
          <a:p>
            <a:pPr marL="0" indent="0" algn="ctr">
              <a:buNone/>
            </a:pPr>
            <a:r>
              <a:rPr lang="en-US" dirty="0"/>
              <a:t>S:\15-Video\B02-Agile-PM\Scrum 101 - Part 1 _ Scrum Basics</a:t>
            </a:r>
          </a:p>
        </p:txBody>
      </p:sp>
    </p:spTree>
    <p:extLst>
      <p:ext uri="{BB962C8B-B14F-4D97-AF65-F5344CB8AC3E}">
        <p14:creationId xmlns:p14="http://schemas.microsoft.com/office/powerpoint/2010/main" val="38759168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Scrum Roles</a:t>
            </a:r>
          </a:p>
        </p:txBody>
      </p:sp>
      <p:sp>
        <p:nvSpPr>
          <p:cNvPr id="6" name="Content Placeholder 5"/>
          <p:cNvSpPr>
            <a:spLocks noGrp="1"/>
          </p:cNvSpPr>
          <p:nvPr>
            <p:ph idx="1"/>
          </p:nvPr>
        </p:nvSpPr>
        <p:spPr/>
        <p:txBody>
          <a:bodyPr/>
          <a:lstStyle/>
          <a:p>
            <a:r>
              <a:rPr lang="en-US" dirty="0"/>
              <a:t>Product Owner</a:t>
            </a:r>
          </a:p>
          <a:p>
            <a:r>
              <a:rPr lang="en-US" dirty="0"/>
              <a:t>Scrum Master</a:t>
            </a:r>
          </a:p>
          <a:p>
            <a:r>
              <a:rPr lang="en-US" dirty="0"/>
              <a:t>Development Team</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225</a:t>
            </a:fld>
            <a:endParaRPr lang="en-US" altLang="en-US"/>
          </a:p>
        </p:txBody>
      </p:sp>
    </p:spTree>
    <p:extLst>
      <p:ext uri="{BB962C8B-B14F-4D97-AF65-F5344CB8AC3E}">
        <p14:creationId xmlns:p14="http://schemas.microsoft.com/office/powerpoint/2010/main" val="382997828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E10BDFFF-7286-4291-A68F-4E15243E3EDA}" type="slidenum">
              <a:rPr lang="en-US" altLang="en-US" smtClean="0"/>
              <a:pPr>
                <a:defRPr/>
              </a:pPr>
              <a:t>226</a:t>
            </a:fld>
            <a:endParaRPr lang="en-US" altLang="en-US"/>
          </a:p>
        </p:txBody>
      </p:sp>
      <p:sp>
        <p:nvSpPr>
          <p:cNvPr id="4" name="Title 3"/>
          <p:cNvSpPr>
            <a:spLocks noGrp="1"/>
          </p:cNvSpPr>
          <p:nvPr>
            <p:ph type="ctrTitle"/>
          </p:nvPr>
        </p:nvSpPr>
        <p:spPr/>
        <p:txBody>
          <a:bodyPr/>
          <a:lstStyle/>
          <a:p>
            <a:r>
              <a:rPr lang="en-US" dirty="0"/>
              <a:t>Video: Scrum Roles</a:t>
            </a:r>
          </a:p>
        </p:txBody>
      </p:sp>
      <p:sp>
        <p:nvSpPr>
          <p:cNvPr id="5" name="Text Placeholder 4"/>
          <p:cNvSpPr>
            <a:spLocks noGrp="1"/>
          </p:cNvSpPr>
          <p:nvPr>
            <p:ph type="body" sz="quarter" idx="14"/>
          </p:nvPr>
        </p:nvSpPr>
        <p:spPr>
          <a:xfrm>
            <a:off x="564776" y="3048000"/>
            <a:ext cx="8078788" cy="1447800"/>
          </a:xfrm>
        </p:spPr>
        <p:txBody>
          <a:bodyPr/>
          <a:lstStyle/>
          <a:p>
            <a:pPr marL="0" indent="0">
              <a:buNone/>
            </a:pPr>
            <a:r>
              <a:rPr lang="en-IN" dirty="0"/>
              <a:t>S:\15-Video\B02-Agile-PM</a:t>
            </a:r>
          </a:p>
          <a:p>
            <a:r>
              <a:rPr lang="en-IN" dirty="0"/>
              <a:t>Scrum Master Role with Jeff Sutherland</a:t>
            </a:r>
            <a:endParaRPr lang="en-US" dirty="0"/>
          </a:p>
        </p:txBody>
      </p:sp>
    </p:spTree>
    <p:extLst>
      <p:ext uri="{BB962C8B-B14F-4D97-AF65-F5344CB8AC3E}">
        <p14:creationId xmlns:p14="http://schemas.microsoft.com/office/powerpoint/2010/main" val="21591412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Scrum Values</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227</a:t>
            </a:fld>
            <a:endParaRPr lang="en-US" altLang="en-US"/>
          </a:p>
        </p:txBody>
      </p:sp>
      <p:pic>
        <p:nvPicPr>
          <p:cNvPr id="4098" name="Picture 2" descr="Image resul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511" y="1143000"/>
            <a:ext cx="8502803" cy="464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775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Scrum Values &amp; Typical </a:t>
            </a:r>
            <a:r>
              <a:rPr lang="en-IN" dirty="0"/>
              <a:t>Misunderstanding</a:t>
            </a:r>
            <a:endParaRPr lang="en-US" dirty="0"/>
          </a:p>
        </p:txBody>
      </p:sp>
      <p:sp>
        <p:nvSpPr>
          <p:cNvPr id="3" name="Content Placeholder 2"/>
          <p:cNvSpPr>
            <a:spLocks noGrp="1"/>
          </p:cNvSpPr>
          <p:nvPr>
            <p:ph idx="1"/>
          </p:nvPr>
        </p:nvSpPr>
        <p:spPr/>
        <p:txBody>
          <a:bodyPr>
            <a:normAutofit/>
          </a:bodyPr>
          <a:lstStyle/>
          <a:p>
            <a:r>
              <a:rPr lang="en-IN" sz="2800" dirty="0"/>
              <a:t>Focus: Focusing on keeping the customer happy</a:t>
            </a:r>
          </a:p>
          <a:p>
            <a:r>
              <a:rPr lang="en-IN" sz="2800" dirty="0"/>
              <a:t>Openness: Telling everyone everything about all your work</a:t>
            </a:r>
          </a:p>
          <a:p>
            <a:r>
              <a:rPr lang="en-IN" sz="2800" dirty="0"/>
              <a:t>Respect: Thinking you are helping the team by being a hero. Or if I tell other person that this will not work then he will get hurt so better be silent.</a:t>
            </a:r>
          </a:p>
          <a:p>
            <a:r>
              <a:rPr lang="en-IN" sz="2800" dirty="0"/>
              <a:t>Courage: Even after the decision has been made continuing to push back</a:t>
            </a:r>
            <a:endParaRPr lang="en-US" sz="2800"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228</a:t>
            </a:fld>
            <a:endParaRPr lang="en-US" altLang="en-US"/>
          </a:p>
        </p:txBody>
      </p:sp>
    </p:spTree>
    <p:extLst>
      <p:ext uri="{BB962C8B-B14F-4D97-AF65-F5344CB8AC3E}">
        <p14:creationId xmlns:p14="http://schemas.microsoft.com/office/powerpoint/2010/main" val="26291277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Scrum Ceremonies</a:t>
            </a:r>
          </a:p>
        </p:txBody>
      </p:sp>
      <p:sp>
        <p:nvSpPr>
          <p:cNvPr id="6" name="Content Placeholder 5"/>
          <p:cNvSpPr>
            <a:spLocks noGrp="1"/>
          </p:cNvSpPr>
          <p:nvPr>
            <p:ph idx="1"/>
          </p:nvPr>
        </p:nvSpPr>
        <p:spPr/>
        <p:txBody>
          <a:bodyPr/>
          <a:lstStyle/>
          <a:p>
            <a:r>
              <a:rPr lang="en-US" dirty="0"/>
              <a:t>Daily Standup</a:t>
            </a:r>
          </a:p>
          <a:p>
            <a:r>
              <a:rPr lang="en-US" dirty="0"/>
              <a:t>Sprint Planning</a:t>
            </a:r>
          </a:p>
          <a:p>
            <a:r>
              <a:rPr lang="en-US" dirty="0"/>
              <a:t>Sprint Review</a:t>
            </a:r>
          </a:p>
          <a:p>
            <a:r>
              <a:rPr lang="en-US" dirty="0"/>
              <a:t>Sprint Retrospective</a:t>
            </a:r>
          </a:p>
          <a:p>
            <a:r>
              <a:rPr lang="en-US" dirty="0"/>
              <a:t>Product Backlog Grooming</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229</a:t>
            </a:fld>
            <a:endParaRPr lang="en-US" altLang="en-US"/>
          </a:p>
        </p:txBody>
      </p:sp>
    </p:spTree>
    <p:extLst>
      <p:ext uri="{BB962C8B-B14F-4D97-AF65-F5344CB8AC3E}">
        <p14:creationId xmlns:p14="http://schemas.microsoft.com/office/powerpoint/2010/main" val="655691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23</a:t>
            </a:fld>
            <a:endParaRPr lang="en-US" altLang="en-US"/>
          </a:p>
        </p:txBody>
      </p:sp>
      <p:sp>
        <p:nvSpPr>
          <p:cNvPr id="8" name="Title 7"/>
          <p:cNvSpPr>
            <a:spLocks noGrp="1"/>
          </p:cNvSpPr>
          <p:nvPr>
            <p:ph type="ctrTitle"/>
          </p:nvPr>
        </p:nvSpPr>
        <p:spPr/>
        <p:txBody>
          <a:bodyPr/>
          <a:lstStyle/>
          <a:p>
            <a:pPr marL="0" indent="0"/>
            <a:br>
              <a:rPr lang="en-US" dirty="0"/>
            </a:br>
            <a:r>
              <a:rPr lang="en-US" dirty="0"/>
              <a:t>Video</a:t>
            </a:r>
            <a:br>
              <a:rPr lang="en-US" dirty="0"/>
            </a:br>
            <a:endParaRPr lang="en-US" dirty="0"/>
          </a:p>
        </p:txBody>
      </p:sp>
      <p:sp>
        <p:nvSpPr>
          <p:cNvPr id="13" name="Text Placeholder 12"/>
          <p:cNvSpPr>
            <a:spLocks noGrp="1"/>
          </p:cNvSpPr>
          <p:nvPr>
            <p:ph type="body" sz="quarter" idx="14"/>
          </p:nvPr>
        </p:nvSpPr>
        <p:spPr>
          <a:xfrm>
            <a:off x="564776" y="3048000"/>
            <a:ext cx="8078788" cy="1676400"/>
          </a:xfrm>
        </p:spPr>
        <p:txBody>
          <a:bodyPr/>
          <a:lstStyle/>
          <a:p>
            <a:pPr marL="0" indent="0" algn="ctr">
              <a:buNone/>
            </a:pPr>
            <a:r>
              <a:rPr lang="en-US" sz="2400" dirty="0"/>
              <a:t>S:\15-Video\B05-SDLC\</a:t>
            </a:r>
            <a:r>
              <a:rPr lang="en-IN" sz="2400" dirty="0"/>
              <a:t>Spiral Process - Georgia Tech - Software Development Process</a:t>
            </a:r>
            <a:endParaRPr lang="en-US" sz="2400" dirty="0"/>
          </a:p>
        </p:txBody>
      </p:sp>
    </p:spTree>
    <p:extLst>
      <p:ext uri="{BB962C8B-B14F-4D97-AF65-F5344CB8AC3E}">
        <p14:creationId xmlns:p14="http://schemas.microsoft.com/office/powerpoint/2010/main" val="129731357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E10BDFFF-7286-4291-A68F-4E15243E3EDA}" type="slidenum">
              <a:rPr lang="en-US" altLang="en-US" smtClean="0"/>
              <a:pPr>
                <a:defRPr/>
              </a:pPr>
              <a:t>230</a:t>
            </a:fld>
            <a:endParaRPr lang="en-US" altLang="en-US"/>
          </a:p>
        </p:txBody>
      </p:sp>
      <p:sp>
        <p:nvSpPr>
          <p:cNvPr id="4" name="Title 3"/>
          <p:cNvSpPr>
            <a:spLocks noGrp="1"/>
          </p:cNvSpPr>
          <p:nvPr>
            <p:ph type="ctrTitle"/>
          </p:nvPr>
        </p:nvSpPr>
        <p:spPr/>
        <p:txBody>
          <a:bodyPr/>
          <a:lstStyle/>
          <a:p>
            <a:r>
              <a:rPr lang="en-US" dirty="0"/>
              <a:t>Videos: Scrum Master Attitude</a:t>
            </a:r>
          </a:p>
        </p:txBody>
      </p:sp>
      <p:sp>
        <p:nvSpPr>
          <p:cNvPr id="5" name="Text Placeholder 4"/>
          <p:cNvSpPr>
            <a:spLocks noGrp="1"/>
          </p:cNvSpPr>
          <p:nvPr>
            <p:ph type="body" sz="quarter" idx="14"/>
          </p:nvPr>
        </p:nvSpPr>
        <p:spPr>
          <a:xfrm>
            <a:off x="564776" y="3048000"/>
            <a:ext cx="8078788" cy="2438400"/>
          </a:xfrm>
        </p:spPr>
        <p:txBody>
          <a:bodyPr/>
          <a:lstStyle/>
          <a:p>
            <a:pPr marL="0" indent="0" algn="ctr">
              <a:buNone/>
            </a:pPr>
            <a:r>
              <a:rPr lang="en-IN" dirty="0"/>
              <a:t>S:\15-Video\B01-For-Agile-Class\ I want to run an agile project</a:t>
            </a:r>
            <a:endParaRPr lang="en-US" dirty="0"/>
          </a:p>
        </p:txBody>
      </p:sp>
    </p:spTree>
    <p:extLst>
      <p:ext uri="{BB962C8B-B14F-4D97-AF65-F5344CB8AC3E}">
        <p14:creationId xmlns:p14="http://schemas.microsoft.com/office/powerpoint/2010/main" val="312359137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E10BDFFF-7286-4291-A68F-4E15243E3EDA}" type="slidenum">
              <a:rPr lang="en-US" altLang="en-US" smtClean="0"/>
              <a:pPr>
                <a:defRPr/>
              </a:pPr>
              <a:t>231</a:t>
            </a:fld>
            <a:endParaRPr lang="en-US" altLang="en-US"/>
          </a:p>
        </p:txBody>
      </p:sp>
      <p:sp>
        <p:nvSpPr>
          <p:cNvPr id="4" name="Title 3"/>
          <p:cNvSpPr>
            <a:spLocks noGrp="1"/>
          </p:cNvSpPr>
          <p:nvPr>
            <p:ph type="ctrTitle"/>
          </p:nvPr>
        </p:nvSpPr>
        <p:spPr/>
        <p:txBody>
          <a:bodyPr/>
          <a:lstStyle/>
          <a:p>
            <a:r>
              <a:rPr lang="en-US" dirty="0"/>
              <a:t>Videos: Daily Meetings</a:t>
            </a:r>
          </a:p>
        </p:txBody>
      </p:sp>
      <p:sp>
        <p:nvSpPr>
          <p:cNvPr id="5" name="Text Placeholder 4"/>
          <p:cNvSpPr>
            <a:spLocks noGrp="1"/>
          </p:cNvSpPr>
          <p:nvPr>
            <p:ph type="body" sz="quarter" idx="14"/>
          </p:nvPr>
        </p:nvSpPr>
        <p:spPr>
          <a:xfrm>
            <a:off x="564776" y="3048000"/>
            <a:ext cx="8078788" cy="2438400"/>
          </a:xfrm>
        </p:spPr>
        <p:txBody>
          <a:bodyPr/>
          <a:lstStyle/>
          <a:p>
            <a:pPr marL="0" indent="0">
              <a:buNone/>
            </a:pPr>
            <a:r>
              <a:rPr lang="en-IN" dirty="0"/>
              <a:t>S:\15-Video\B02-Agile-PM</a:t>
            </a:r>
          </a:p>
          <a:p>
            <a:r>
              <a:rPr lang="en-IN" dirty="0"/>
              <a:t>The Daily Standup</a:t>
            </a:r>
          </a:p>
          <a:p>
            <a:r>
              <a:rPr lang="en-IN" dirty="0"/>
              <a:t>How to improve your Daily Scrum_</a:t>
            </a:r>
            <a:endParaRPr lang="en-US" dirty="0"/>
          </a:p>
        </p:txBody>
      </p:sp>
    </p:spTree>
    <p:extLst>
      <p:ext uri="{BB962C8B-B14F-4D97-AF65-F5344CB8AC3E}">
        <p14:creationId xmlns:p14="http://schemas.microsoft.com/office/powerpoint/2010/main" val="14234979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E10BDFFF-7286-4291-A68F-4E15243E3EDA}" type="slidenum">
              <a:rPr lang="en-US" altLang="en-US" smtClean="0"/>
              <a:pPr>
                <a:defRPr/>
              </a:pPr>
              <a:t>232</a:t>
            </a:fld>
            <a:endParaRPr lang="en-US" altLang="en-US"/>
          </a:p>
        </p:txBody>
      </p:sp>
      <p:sp>
        <p:nvSpPr>
          <p:cNvPr id="4" name="Title 3"/>
          <p:cNvSpPr>
            <a:spLocks noGrp="1"/>
          </p:cNvSpPr>
          <p:nvPr>
            <p:ph type="ctrTitle"/>
          </p:nvPr>
        </p:nvSpPr>
        <p:spPr/>
        <p:txBody>
          <a:bodyPr/>
          <a:lstStyle/>
          <a:p>
            <a:r>
              <a:rPr lang="en-US" dirty="0"/>
              <a:t>Video: Sprint Planning</a:t>
            </a:r>
          </a:p>
        </p:txBody>
      </p:sp>
      <p:sp>
        <p:nvSpPr>
          <p:cNvPr id="5" name="Text Placeholder 4"/>
          <p:cNvSpPr>
            <a:spLocks noGrp="1"/>
          </p:cNvSpPr>
          <p:nvPr>
            <p:ph type="body" sz="quarter" idx="14"/>
          </p:nvPr>
        </p:nvSpPr>
        <p:spPr>
          <a:xfrm>
            <a:off x="564776" y="3048000"/>
            <a:ext cx="8078788" cy="1371600"/>
          </a:xfrm>
        </p:spPr>
        <p:txBody>
          <a:bodyPr/>
          <a:lstStyle/>
          <a:p>
            <a:pPr marL="0" indent="0" algn="ctr">
              <a:buNone/>
            </a:pPr>
            <a:r>
              <a:rPr lang="en-IN" sz="2800" dirty="0"/>
              <a:t>S:\15-Video\B02-Agile-PM\How to improve your Scrum Sprint Planning</a:t>
            </a:r>
            <a:endParaRPr lang="en-US" sz="2800" dirty="0"/>
          </a:p>
        </p:txBody>
      </p:sp>
    </p:spTree>
    <p:extLst>
      <p:ext uri="{BB962C8B-B14F-4D97-AF65-F5344CB8AC3E}">
        <p14:creationId xmlns:p14="http://schemas.microsoft.com/office/powerpoint/2010/main" val="38671329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E10BDFFF-7286-4291-A68F-4E15243E3EDA}" type="slidenum">
              <a:rPr lang="en-US" altLang="en-US" smtClean="0"/>
              <a:pPr>
                <a:defRPr/>
              </a:pPr>
              <a:t>233</a:t>
            </a:fld>
            <a:endParaRPr lang="en-US" altLang="en-US"/>
          </a:p>
        </p:txBody>
      </p:sp>
      <p:sp>
        <p:nvSpPr>
          <p:cNvPr id="4" name="Title 3"/>
          <p:cNvSpPr>
            <a:spLocks noGrp="1"/>
          </p:cNvSpPr>
          <p:nvPr>
            <p:ph type="ctrTitle"/>
          </p:nvPr>
        </p:nvSpPr>
        <p:spPr/>
        <p:txBody>
          <a:bodyPr/>
          <a:lstStyle/>
          <a:p>
            <a:r>
              <a:rPr lang="en-US" dirty="0"/>
              <a:t>Video: Product BL Grooming</a:t>
            </a:r>
          </a:p>
        </p:txBody>
      </p:sp>
      <p:sp>
        <p:nvSpPr>
          <p:cNvPr id="5" name="Text Placeholder 4"/>
          <p:cNvSpPr>
            <a:spLocks noGrp="1"/>
          </p:cNvSpPr>
          <p:nvPr>
            <p:ph type="body" sz="quarter" idx="14"/>
          </p:nvPr>
        </p:nvSpPr>
        <p:spPr>
          <a:xfrm>
            <a:off x="564776" y="3048000"/>
            <a:ext cx="8078788" cy="1524000"/>
          </a:xfrm>
        </p:spPr>
        <p:txBody>
          <a:bodyPr/>
          <a:lstStyle/>
          <a:p>
            <a:pPr marL="0" indent="0" algn="ctr">
              <a:buNone/>
            </a:pPr>
            <a:r>
              <a:rPr lang="en-IN" dirty="0"/>
              <a:t>S:\15-Video\B02-Agile-PM\How to improve Scrum Backlog Refinement</a:t>
            </a:r>
            <a:endParaRPr lang="en-US" dirty="0"/>
          </a:p>
        </p:txBody>
      </p:sp>
    </p:spTree>
    <p:extLst>
      <p:ext uri="{BB962C8B-B14F-4D97-AF65-F5344CB8AC3E}">
        <p14:creationId xmlns:p14="http://schemas.microsoft.com/office/powerpoint/2010/main" val="20150394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E10BDFFF-7286-4291-A68F-4E15243E3EDA}" type="slidenum">
              <a:rPr lang="en-US" altLang="en-US" smtClean="0"/>
              <a:pPr>
                <a:defRPr/>
              </a:pPr>
              <a:t>234</a:t>
            </a:fld>
            <a:endParaRPr lang="en-US" altLang="en-US"/>
          </a:p>
        </p:txBody>
      </p:sp>
      <p:sp>
        <p:nvSpPr>
          <p:cNvPr id="4" name="Title 3"/>
          <p:cNvSpPr>
            <a:spLocks noGrp="1"/>
          </p:cNvSpPr>
          <p:nvPr>
            <p:ph type="ctrTitle"/>
          </p:nvPr>
        </p:nvSpPr>
        <p:spPr/>
        <p:txBody>
          <a:bodyPr/>
          <a:lstStyle/>
          <a:p>
            <a:r>
              <a:rPr lang="en-US" dirty="0"/>
              <a:t>Video: Sprint Reviews</a:t>
            </a:r>
          </a:p>
        </p:txBody>
      </p:sp>
      <p:sp>
        <p:nvSpPr>
          <p:cNvPr id="5" name="Text Placeholder 4"/>
          <p:cNvSpPr>
            <a:spLocks noGrp="1"/>
          </p:cNvSpPr>
          <p:nvPr>
            <p:ph type="body" sz="quarter" idx="14"/>
          </p:nvPr>
        </p:nvSpPr>
        <p:spPr/>
        <p:txBody>
          <a:bodyPr/>
          <a:lstStyle/>
          <a:p>
            <a:pPr marL="0" indent="0" algn="ctr">
              <a:buNone/>
            </a:pPr>
            <a:r>
              <a:rPr lang="en-IN" sz="2800" dirty="0"/>
              <a:t>S:\15-Video\B02-Agile-PM\How to improve your Scrum Sprint Reviews</a:t>
            </a:r>
            <a:endParaRPr lang="en-US" sz="2800" dirty="0"/>
          </a:p>
        </p:txBody>
      </p:sp>
    </p:spTree>
    <p:extLst>
      <p:ext uri="{BB962C8B-B14F-4D97-AF65-F5344CB8AC3E}">
        <p14:creationId xmlns:p14="http://schemas.microsoft.com/office/powerpoint/2010/main" val="33777157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E10BDFFF-7286-4291-A68F-4E15243E3EDA}" type="slidenum">
              <a:rPr lang="en-US" altLang="en-US" smtClean="0"/>
              <a:pPr>
                <a:defRPr/>
              </a:pPr>
              <a:t>235</a:t>
            </a:fld>
            <a:endParaRPr lang="en-US" altLang="en-US"/>
          </a:p>
        </p:txBody>
      </p:sp>
      <p:sp>
        <p:nvSpPr>
          <p:cNvPr id="4" name="Title 3"/>
          <p:cNvSpPr>
            <a:spLocks noGrp="1"/>
          </p:cNvSpPr>
          <p:nvPr>
            <p:ph type="ctrTitle"/>
          </p:nvPr>
        </p:nvSpPr>
        <p:spPr/>
        <p:txBody>
          <a:bodyPr/>
          <a:lstStyle/>
          <a:p>
            <a:r>
              <a:rPr lang="en-US" dirty="0"/>
              <a:t>Video: Sprint Retrospective</a:t>
            </a:r>
          </a:p>
        </p:txBody>
      </p:sp>
      <p:sp>
        <p:nvSpPr>
          <p:cNvPr id="5" name="Text Placeholder 4"/>
          <p:cNvSpPr>
            <a:spLocks noGrp="1"/>
          </p:cNvSpPr>
          <p:nvPr>
            <p:ph type="body" sz="quarter" idx="14"/>
          </p:nvPr>
        </p:nvSpPr>
        <p:spPr/>
        <p:txBody>
          <a:bodyPr/>
          <a:lstStyle/>
          <a:p>
            <a:pPr marL="0" indent="0" algn="ctr">
              <a:buNone/>
            </a:pPr>
            <a:r>
              <a:rPr lang="en-IN" sz="2800" dirty="0"/>
              <a:t>S:\15-Video\B02-Agile-PM\How to improve your Scrum Sprint Retrospective</a:t>
            </a:r>
            <a:endParaRPr lang="en-US" sz="2800" dirty="0"/>
          </a:p>
        </p:txBody>
      </p:sp>
    </p:spTree>
    <p:extLst>
      <p:ext uri="{BB962C8B-B14F-4D97-AF65-F5344CB8AC3E}">
        <p14:creationId xmlns:p14="http://schemas.microsoft.com/office/powerpoint/2010/main" val="378924276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Scrum Artifacts</a:t>
            </a:r>
          </a:p>
        </p:txBody>
      </p:sp>
      <p:sp>
        <p:nvSpPr>
          <p:cNvPr id="6" name="Content Placeholder 5"/>
          <p:cNvSpPr>
            <a:spLocks noGrp="1"/>
          </p:cNvSpPr>
          <p:nvPr>
            <p:ph idx="1"/>
          </p:nvPr>
        </p:nvSpPr>
        <p:spPr/>
        <p:txBody>
          <a:bodyPr/>
          <a:lstStyle/>
          <a:p>
            <a:r>
              <a:rPr lang="en-US" dirty="0"/>
              <a:t>User Story</a:t>
            </a:r>
          </a:p>
          <a:p>
            <a:r>
              <a:rPr lang="en-US" dirty="0"/>
              <a:t>Product Backlog</a:t>
            </a:r>
          </a:p>
          <a:p>
            <a:r>
              <a:rPr lang="en-US" dirty="0"/>
              <a:t>Sprint Backlog</a:t>
            </a:r>
          </a:p>
          <a:p>
            <a:r>
              <a:rPr lang="en-US" dirty="0"/>
              <a:t>Burndown/up/Velocity Chart</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236</a:t>
            </a:fld>
            <a:endParaRPr lang="en-US" altLang="en-US"/>
          </a:p>
        </p:txBody>
      </p:sp>
    </p:spTree>
    <p:extLst>
      <p:ext uri="{BB962C8B-B14F-4D97-AF65-F5344CB8AC3E}">
        <p14:creationId xmlns:p14="http://schemas.microsoft.com/office/powerpoint/2010/main" val="355950210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Agile anti-patterns or Agile Smells</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IN" dirty="0"/>
              <a:t>Lack of overall product design</a:t>
            </a:r>
          </a:p>
          <a:p>
            <a:pPr marL="514350" indent="-514350">
              <a:buFont typeface="+mj-lt"/>
              <a:buAutoNum type="arabicPeriod"/>
            </a:pPr>
            <a:r>
              <a:rPr lang="en-IN" dirty="0"/>
              <a:t>Adding stories to an iteration in progress</a:t>
            </a:r>
          </a:p>
          <a:p>
            <a:pPr marL="514350" indent="-514350">
              <a:buFont typeface="+mj-lt"/>
              <a:buAutoNum type="arabicPeriod"/>
            </a:pPr>
            <a:r>
              <a:rPr lang="en-IN" dirty="0"/>
              <a:t>Lack of sponsor support</a:t>
            </a:r>
          </a:p>
          <a:p>
            <a:pPr marL="514350" indent="-514350">
              <a:buFont typeface="+mj-lt"/>
              <a:buAutoNum type="arabicPeriod"/>
            </a:pPr>
            <a:r>
              <a:rPr lang="en-IN" dirty="0"/>
              <a:t>Insufficient training</a:t>
            </a:r>
          </a:p>
          <a:p>
            <a:pPr marL="514350" indent="-514350">
              <a:buFont typeface="+mj-lt"/>
              <a:buAutoNum type="arabicPeriod"/>
            </a:pPr>
            <a:r>
              <a:rPr lang="en-IN" dirty="0"/>
              <a:t>Product owner role is not properly filled</a:t>
            </a:r>
          </a:p>
          <a:p>
            <a:pPr marL="514350" indent="-514350">
              <a:buFont typeface="+mj-lt"/>
              <a:buAutoNum type="arabicPeriod"/>
            </a:pPr>
            <a:r>
              <a:rPr lang="en-IN" dirty="0"/>
              <a:t>Teams are not focused</a:t>
            </a:r>
          </a:p>
          <a:p>
            <a:pPr marL="514350" indent="-514350">
              <a:buFont typeface="+mj-lt"/>
              <a:buAutoNum type="arabicPeriod"/>
            </a:pPr>
            <a:r>
              <a:rPr lang="en-IN" dirty="0"/>
              <a:t>Excessive preparation/planning</a:t>
            </a:r>
          </a:p>
          <a:p>
            <a:pPr marL="514350" indent="-514350">
              <a:buFont typeface="+mj-lt"/>
              <a:buAutoNum type="arabicPeriod"/>
            </a:pPr>
            <a:r>
              <a:rPr lang="en-IN" dirty="0"/>
              <a:t>Problem-solving in the daily </a:t>
            </a:r>
            <a:r>
              <a:rPr lang="en-IN" dirty="0" err="1"/>
              <a:t>standup</a:t>
            </a:r>
            <a:endParaRPr lang="en-IN" dirty="0"/>
          </a:p>
          <a:p>
            <a:pPr marL="514350" indent="-514350">
              <a:buFont typeface="+mj-lt"/>
              <a:buAutoNum type="arabicPeriod"/>
            </a:pPr>
            <a:r>
              <a:rPr lang="en-IN" dirty="0"/>
              <a:t>Assigning tasks</a:t>
            </a:r>
          </a:p>
          <a:p>
            <a:pPr marL="514350" indent="-514350">
              <a:buFont typeface="+mj-lt"/>
              <a:buAutoNum type="arabicPeriod"/>
            </a:pPr>
            <a:r>
              <a:rPr lang="en-IN" dirty="0"/>
              <a:t>Scrum master as a contributor</a:t>
            </a:r>
          </a:p>
          <a:p>
            <a:pPr marL="514350" indent="-514350">
              <a:buFont typeface="+mj-lt"/>
              <a:buAutoNum type="arabicPeriod"/>
            </a:pPr>
            <a:r>
              <a:rPr lang="en-IN" dirty="0"/>
              <a:t>Lack of test automation</a:t>
            </a:r>
          </a:p>
          <a:p>
            <a:pPr marL="514350" indent="-514350">
              <a:buFont typeface="+mj-lt"/>
              <a:buAutoNum type="arabicPeriod"/>
            </a:pPr>
            <a:r>
              <a:rPr lang="en-IN" dirty="0"/>
              <a:t>Allowing technical debt to build up</a:t>
            </a:r>
          </a:p>
          <a:p>
            <a:pPr marL="514350" indent="-514350">
              <a:buFont typeface="+mj-lt"/>
              <a:buAutoNum type="arabicPeriod"/>
            </a:pPr>
            <a:r>
              <a:rPr lang="en-IN" dirty="0"/>
              <a:t>Attempting to take on too much in an iteration</a:t>
            </a:r>
          </a:p>
          <a:p>
            <a:pPr marL="514350" indent="-514350">
              <a:buFont typeface="+mj-lt"/>
              <a:buAutoNum type="arabicPeriod"/>
            </a:pPr>
            <a:r>
              <a:rPr lang="en-IN" dirty="0"/>
              <a:t>Fixed time, resources, scope, and quality</a:t>
            </a:r>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237</a:t>
            </a:fld>
            <a:endParaRPr lang="en-US" altLang="en-US"/>
          </a:p>
        </p:txBody>
      </p:sp>
    </p:spTree>
    <p:extLst>
      <p:ext uri="{BB962C8B-B14F-4D97-AF65-F5344CB8AC3E}">
        <p14:creationId xmlns:p14="http://schemas.microsoft.com/office/powerpoint/2010/main" val="346740509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Large-scale, offshore and distributed</a:t>
            </a:r>
          </a:p>
        </p:txBody>
      </p:sp>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sz="2800" dirty="0"/>
              <a:t>Scaled Agile Framework (</a:t>
            </a:r>
            <a:r>
              <a:rPr lang="en-US" sz="2800" dirty="0" err="1"/>
              <a:t>SAFe</a:t>
            </a:r>
            <a:r>
              <a:rPr lang="en-US" sz="2800" dirty="0"/>
              <a:t>), </a:t>
            </a:r>
            <a:r>
              <a:rPr lang="en-US" sz="2400" dirty="0"/>
              <a:t>Dean </a:t>
            </a:r>
            <a:r>
              <a:rPr lang="en-US" sz="2400" dirty="0" err="1"/>
              <a:t>Leffingwell</a:t>
            </a:r>
            <a:r>
              <a:rPr lang="en-US" sz="2400" dirty="0"/>
              <a:t> </a:t>
            </a:r>
            <a:r>
              <a:rPr lang="en-US" sz="2400" i="1" dirty="0"/>
              <a:t>inter alia</a:t>
            </a:r>
            <a:endParaRPr lang="en-US" sz="2400" dirty="0"/>
          </a:p>
          <a:p>
            <a:pPr marL="514350" indent="-514350">
              <a:buFont typeface="+mj-lt"/>
              <a:buAutoNum type="arabicPeriod"/>
            </a:pPr>
            <a:r>
              <a:rPr lang="en-US" sz="2800" dirty="0"/>
              <a:t>Disciplined agile delivery (DAD), </a:t>
            </a:r>
            <a:r>
              <a:rPr lang="en-US" sz="2400" dirty="0"/>
              <a:t>Scott Ambler </a:t>
            </a:r>
            <a:r>
              <a:rPr lang="en-US" sz="2400" i="1" dirty="0"/>
              <a:t>inter alia</a:t>
            </a:r>
            <a:endParaRPr lang="en-US" sz="2800" dirty="0"/>
          </a:p>
          <a:p>
            <a:pPr marL="514350" indent="-514350">
              <a:buFont typeface="+mj-lt"/>
              <a:buAutoNum type="arabicPeriod"/>
            </a:pPr>
            <a:r>
              <a:rPr lang="en-US" sz="2800" dirty="0"/>
              <a:t>Large-scale scrum (</a:t>
            </a:r>
            <a:r>
              <a:rPr lang="en-US" sz="2800" dirty="0" err="1"/>
              <a:t>LeSS</a:t>
            </a:r>
            <a:r>
              <a:rPr lang="en-US" sz="2800" dirty="0"/>
              <a:t>), </a:t>
            </a:r>
            <a:r>
              <a:rPr lang="en-US" sz="2400" dirty="0"/>
              <a:t>Craig </a:t>
            </a:r>
            <a:r>
              <a:rPr lang="en-US" sz="2400" dirty="0" err="1"/>
              <a:t>Larman</a:t>
            </a:r>
            <a:r>
              <a:rPr lang="en-US" sz="2400" dirty="0"/>
              <a:t> and Bas </a:t>
            </a:r>
            <a:r>
              <a:rPr lang="en-US" sz="2400" dirty="0" err="1"/>
              <a:t>Vodde</a:t>
            </a:r>
            <a:endParaRPr lang="en-US" sz="2800" dirty="0"/>
          </a:p>
          <a:p>
            <a:pPr marL="514350" indent="-514350">
              <a:buFont typeface="+mj-lt"/>
              <a:buAutoNum type="arabicPeriod"/>
            </a:pPr>
            <a:r>
              <a:rPr lang="en-US" sz="2800" dirty="0"/>
              <a:t>Nexus (scaled professional Scrum), </a:t>
            </a:r>
            <a:r>
              <a:rPr lang="en-US" sz="2400" dirty="0"/>
              <a:t>Ken </a:t>
            </a:r>
            <a:r>
              <a:rPr lang="en-US" sz="2400" dirty="0" err="1"/>
              <a:t>Schwaber</a:t>
            </a:r>
            <a:endParaRPr lang="en-US" sz="2800" dirty="0"/>
          </a:p>
          <a:p>
            <a:pPr marL="514350" indent="-514350">
              <a:buFont typeface="+mj-lt"/>
              <a:buAutoNum type="arabicPeriod"/>
            </a:pPr>
            <a:r>
              <a:rPr lang="en-US" sz="2800" dirty="0"/>
              <a:t>Scrum at Scale,</a:t>
            </a:r>
            <a:r>
              <a:rPr lang="en-US" sz="2800" baseline="30000" dirty="0"/>
              <a:t> </a:t>
            </a:r>
            <a:r>
              <a:rPr lang="en-US" sz="2400" dirty="0"/>
              <a:t>Jeff Sutherland, Alex Brown</a:t>
            </a:r>
            <a:endParaRPr lang="en-US" sz="2800" dirty="0"/>
          </a:p>
          <a:p>
            <a:pPr marL="514350" indent="-514350">
              <a:buFont typeface="+mj-lt"/>
              <a:buAutoNum type="arabicPeriod"/>
            </a:pPr>
            <a:r>
              <a:rPr lang="en-US" sz="2800" dirty="0"/>
              <a:t>Enterprise Scrum, </a:t>
            </a:r>
            <a:r>
              <a:rPr lang="en-US" sz="2400" dirty="0"/>
              <a:t>Mike </a:t>
            </a:r>
            <a:r>
              <a:rPr lang="en-US" sz="2400" dirty="0" err="1"/>
              <a:t>Beedle</a:t>
            </a:r>
            <a:endParaRPr lang="en-US" sz="2800" dirty="0"/>
          </a:p>
          <a:p>
            <a:pPr marL="514350" indent="-514350">
              <a:buFont typeface="+mj-lt"/>
              <a:buAutoNum type="arabicPeriod"/>
            </a:pPr>
            <a:r>
              <a:rPr lang="en-US" sz="2800" dirty="0" err="1"/>
              <a:t>Setchu</a:t>
            </a:r>
            <a:r>
              <a:rPr lang="en-US" sz="2800" dirty="0"/>
              <a:t> (Scrum-based lightweight framework), </a:t>
            </a:r>
            <a:r>
              <a:rPr lang="en-US" sz="2400" dirty="0"/>
              <a:t>Michael </a:t>
            </a:r>
            <a:r>
              <a:rPr lang="en-US" sz="2400" dirty="0" err="1"/>
              <a:t>Ebbage</a:t>
            </a:r>
            <a:endParaRPr lang="en-US" sz="2800" dirty="0"/>
          </a:p>
          <a:p>
            <a:pPr marL="514350" indent="-514350">
              <a:buFont typeface="+mj-lt"/>
              <a:buAutoNum type="arabicPeriod"/>
            </a:pPr>
            <a:r>
              <a:rPr lang="en-US" sz="2800" dirty="0" err="1"/>
              <a:t>Xscale</a:t>
            </a:r>
            <a:endParaRPr lang="en-US" sz="2800" dirty="0"/>
          </a:p>
          <a:p>
            <a:pPr marL="514350" indent="-514350">
              <a:buFont typeface="+mj-lt"/>
              <a:buAutoNum type="arabicPeriod"/>
            </a:pPr>
            <a:r>
              <a:rPr lang="en-US" sz="2800" dirty="0"/>
              <a:t>Agile path</a:t>
            </a:r>
          </a:p>
          <a:p>
            <a:pPr marL="514350" indent="-514350">
              <a:buFont typeface="+mj-lt"/>
              <a:buAutoNum type="arabicPeriod"/>
            </a:pPr>
            <a:r>
              <a:rPr lang="en-US" sz="2800" dirty="0"/>
              <a:t>Holistic Software Development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238</a:t>
            </a:fld>
            <a:endParaRPr lang="en-US" altLang="en-US" dirty="0"/>
          </a:p>
        </p:txBody>
      </p:sp>
    </p:spTree>
    <p:extLst>
      <p:ext uri="{BB962C8B-B14F-4D97-AF65-F5344CB8AC3E}">
        <p14:creationId xmlns:p14="http://schemas.microsoft.com/office/powerpoint/2010/main" val="121995576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Avoid Fail in Agile?</a:t>
            </a:r>
          </a:p>
        </p:txBody>
      </p:sp>
      <p:sp>
        <p:nvSpPr>
          <p:cNvPr id="3" name="Content Placeholder 2"/>
          <p:cNvSpPr>
            <a:spLocks noGrp="1"/>
          </p:cNvSpPr>
          <p:nvPr>
            <p:ph idx="1"/>
          </p:nvPr>
        </p:nvSpPr>
        <p:spPr/>
        <p:txBody>
          <a:bodyPr>
            <a:normAutofit fontScale="70000" lnSpcReduction="20000"/>
          </a:bodyPr>
          <a:lstStyle/>
          <a:p>
            <a:r>
              <a:rPr lang="en-IN" dirty="0"/>
              <a:t>Scrum master should have authority to resolve all impediments else complex dependencies would kill the project.</a:t>
            </a:r>
          </a:p>
          <a:p>
            <a:r>
              <a:rPr lang="en-IN" dirty="0"/>
              <a:t>Periodically spend time on refactoring else there would be high risk of sustainability, maintainability and extensibility of the product.</a:t>
            </a:r>
          </a:p>
          <a:p>
            <a:r>
              <a:rPr lang="en-IN" dirty="0"/>
              <a:t>Strike a balance using level of plan. Must have an overall plan.</a:t>
            </a:r>
          </a:p>
          <a:p>
            <a:r>
              <a:rPr lang="en-IN" dirty="0"/>
              <a:t>Do not negotiate on quality and time. Do not force team to include more requirements else agile team will collapse quickly.</a:t>
            </a:r>
          </a:p>
          <a:p>
            <a:r>
              <a:rPr lang="en-IN" dirty="0"/>
              <a:t>Product's success depends upon authority, knowledge and engagement of product owner. Chose a right person else team can be driven in the wrong direction.</a:t>
            </a:r>
          </a:p>
          <a:p>
            <a:r>
              <a:rPr lang="en-IN" dirty="0"/>
              <a:t>Balance the documentation otherwise transfer of technology to new team members would be challenging.</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239</a:t>
            </a:fld>
            <a:endParaRPr lang="en-US" altLang="en-US"/>
          </a:p>
        </p:txBody>
      </p:sp>
    </p:spTree>
    <p:extLst>
      <p:ext uri="{BB962C8B-B14F-4D97-AF65-F5344CB8AC3E}">
        <p14:creationId xmlns:p14="http://schemas.microsoft.com/office/powerpoint/2010/main" val="1130887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RAD (Rapid Application Development)</a:t>
            </a:r>
          </a:p>
        </p:txBody>
      </p:sp>
      <p:sp>
        <p:nvSpPr>
          <p:cNvPr id="4" name="Slide Number Placeholder 3"/>
          <p:cNvSpPr>
            <a:spLocks noGrp="1"/>
          </p:cNvSpPr>
          <p:nvPr>
            <p:ph type="sldNum" sz="quarter" idx="12"/>
          </p:nvPr>
        </p:nvSpPr>
        <p:spPr/>
        <p:txBody>
          <a:bodyPr/>
          <a:lstStyle/>
          <a:p>
            <a:pPr>
              <a:defRPr/>
            </a:pPr>
            <a:fld id="{37403CD6-0FDC-4E87-8E08-83BB8545EC8F}" type="slidenum">
              <a:rPr lang="en-US" smtClean="0"/>
              <a:pPr>
                <a:defRPr/>
              </a:pPr>
              <a:t>24</a:t>
            </a:fld>
            <a:endParaRPr lang="en-US"/>
          </a:p>
        </p:txBody>
      </p:sp>
      <p:pic>
        <p:nvPicPr>
          <p:cNvPr id="6146" name="Picture 2" descr="SDLC RAD Model"/>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tretch>
            <a:fillRect/>
          </a:stretch>
        </p:blipFill>
        <p:spPr bwMode="auto">
          <a:xfrm>
            <a:off x="662340" y="1066800"/>
            <a:ext cx="7819319" cy="541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53156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7200" y="1279080"/>
            <a:ext cx="501120" cy="48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7201" y="1947241"/>
            <a:ext cx="475200" cy="4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67200" y="2608201"/>
            <a:ext cx="483840" cy="46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8721" y="3300840"/>
            <a:ext cx="492480" cy="46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84480" y="3997801"/>
            <a:ext cx="483840" cy="465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2057400" y="1279080"/>
            <a:ext cx="5584680" cy="483209"/>
          </a:xfrm>
          <a:prstGeom prst="rect">
            <a:avLst/>
          </a:prstGeom>
          <a:solidFill>
            <a:schemeClr val="tx2">
              <a:lumMod val="60000"/>
              <a:lumOff val="40000"/>
            </a:schemeClr>
          </a:solidFill>
        </p:spPr>
        <p:txBody>
          <a:bodyPr wrap="square">
            <a:spAutoFit/>
          </a:bodyPr>
          <a:lstStyle/>
          <a:p>
            <a:pPr>
              <a:defRPr/>
            </a:pPr>
            <a:r>
              <a:rPr lang="en-US" sz="2540" dirty="0"/>
              <a:t>hari.prasad@vedavit-ps.com</a:t>
            </a:r>
          </a:p>
        </p:txBody>
      </p:sp>
      <p:sp>
        <p:nvSpPr>
          <p:cNvPr id="11" name="TextBox 10"/>
          <p:cNvSpPr txBox="1"/>
          <p:nvPr/>
        </p:nvSpPr>
        <p:spPr>
          <a:xfrm>
            <a:off x="2057400" y="1939232"/>
            <a:ext cx="5584679" cy="483209"/>
          </a:xfrm>
          <a:prstGeom prst="rect">
            <a:avLst/>
          </a:prstGeom>
          <a:solidFill>
            <a:schemeClr val="tx2">
              <a:lumMod val="60000"/>
              <a:lumOff val="40000"/>
            </a:schemeClr>
          </a:solidFill>
        </p:spPr>
        <p:txBody>
          <a:bodyPr wrap="square">
            <a:spAutoFit/>
          </a:bodyPr>
          <a:lstStyle/>
          <a:p>
            <a:pPr>
              <a:defRPr/>
            </a:pPr>
            <a:r>
              <a:rPr lang="en-US" sz="2540" dirty="0"/>
              <a:t>+91 9535999336</a:t>
            </a:r>
          </a:p>
        </p:txBody>
      </p:sp>
      <p:sp>
        <p:nvSpPr>
          <p:cNvPr id="12" name="TextBox 11"/>
          <p:cNvSpPr txBox="1"/>
          <p:nvPr/>
        </p:nvSpPr>
        <p:spPr>
          <a:xfrm>
            <a:off x="2040612" y="2591552"/>
            <a:ext cx="5601467" cy="483209"/>
          </a:xfrm>
          <a:prstGeom prst="rect">
            <a:avLst/>
          </a:prstGeom>
          <a:solidFill>
            <a:schemeClr val="tx2">
              <a:lumMod val="60000"/>
              <a:lumOff val="40000"/>
            </a:schemeClr>
          </a:solidFill>
        </p:spPr>
        <p:txBody>
          <a:bodyPr wrap="square">
            <a:spAutoFit/>
          </a:bodyPr>
          <a:lstStyle/>
          <a:p>
            <a:pPr>
              <a:defRPr/>
            </a:pPr>
            <a:r>
              <a:rPr lang="en-US" sz="2540" dirty="0"/>
              <a:t>http://rarementors.com</a:t>
            </a:r>
          </a:p>
        </p:txBody>
      </p:sp>
      <p:sp>
        <p:nvSpPr>
          <p:cNvPr id="13" name="TextBox 12"/>
          <p:cNvSpPr txBox="1"/>
          <p:nvPr/>
        </p:nvSpPr>
        <p:spPr>
          <a:xfrm>
            <a:off x="2062909" y="3284191"/>
            <a:ext cx="5579170" cy="483209"/>
          </a:xfrm>
          <a:prstGeom prst="rect">
            <a:avLst/>
          </a:prstGeom>
          <a:solidFill>
            <a:schemeClr val="tx2">
              <a:lumMod val="60000"/>
              <a:lumOff val="40000"/>
            </a:schemeClr>
          </a:solidFill>
        </p:spPr>
        <p:txBody>
          <a:bodyPr wrap="square">
            <a:spAutoFit/>
          </a:bodyPr>
          <a:lstStyle/>
          <a:p>
            <a:pPr>
              <a:defRPr/>
            </a:pPr>
            <a:r>
              <a:rPr lang="en-US" sz="2540" dirty="0"/>
              <a:t>https://in.linkedin.com/in/harithapliyal</a:t>
            </a:r>
          </a:p>
        </p:txBody>
      </p:sp>
      <p:sp>
        <p:nvSpPr>
          <p:cNvPr id="14" name="TextBox 13"/>
          <p:cNvSpPr txBox="1"/>
          <p:nvPr/>
        </p:nvSpPr>
        <p:spPr>
          <a:xfrm>
            <a:off x="2040613" y="4025161"/>
            <a:ext cx="5601468" cy="483209"/>
          </a:xfrm>
          <a:prstGeom prst="rect">
            <a:avLst/>
          </a:prstGeom>
          <a:solidFill>
            <a:schemeClr val="tx2">
              <a:lumMod val="60000"/>
              <a:lumOff val="40000"/>
            </a:schemeClr>
          </a:solidFill>
        </p:spPr>
        <p:txBody>
          <a:bodyPr wrap="square">
            <a:spAutoFit/>
          </a:bodyPr>
          <a:lstStyle/>
          <a:p>
            <a:pPr>
              <a:defRPr/>
            </a:pPr>
            <a:r>
              <a:rPr lang="en-US" sz="2540" dirty="0"/>
              <a:t>@</a:t>
            </a:r>
            <a:r>
              <a:rPr lang="en-US" sz="2540" dirty="0" err="1"/>
              <a:t>harithapliyal</a:t>
            </a:r>
            <a:endParaRPr lang="en-US" sz="2540" dirty="0"/>
          </a:p>
        </p:txBody>
      </p:sp>
      <p:pic>
        <p:nvPicPr>
          <p:cNvPr id="308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78721" y="4642921"/>
            <a:ext cx="463680" cy="4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2057400" y="4648680"/>
            <a:ext cx="5584680" cy="483209"/>
          </a:xfrm>
          <a:prstGeom prst="rect">
            <a:avLst/>
          </a:prstGeom>
          <a:solidFill>
            <a:schemeClr val="tx2">
              <a:lumMod val="60000"/>
              <a:lumOff val="40000"/>
            </a:schemeClr>
          </a:solidFill>
        </p:spPr>
        <p:txBody>
          <a:bodyPr wrap="square">
            <a:spAutoFit/>
          </a:bodyPr>
          <a:lstStyle/>
          <a:p>
            <a:pPr>
              <a:defRPr/>
            </a:pPr>
            <a:r>
              <a:rPr lang="en-US" sz="2540" dirty="0"/>
              <a:t>http://pmlogy.com</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296FEC9A-3FE3-487F-A6A0-24291BB570F3}" type="slidenum">
              <a:rPr lang="en-US" altLang="en-US" smtClean="0"/>
              <a:pPr>
                <a:defRPr/>
              </a:pPr>
              <a:t>240</a:t>
            </a:fld>
            <a:endParaRPr lang="en-US" altLang="en-US"/>
          </a:p>
        </p:txBody>
      </p:sp>
    </p:spTree>
    <p:extLst>
      <p:ext uri="{BB962C8B-B14F-4D97-AF65-F5344CB8AC3E}">
        <p14:creationId xmlns:p14="http://schemas.microsoft.com/office/powerpoint/2010/main" val="156775058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9618" name="Picture 6" descr="Thanks8.jpg"/>
          <p:cNvPicPr>
            <a:picLocks noChangeAspect="1"/>
          </p:cNvPicPr>
          <p:nvPr/>
        </p:nvPicPr>
        <p:blipFill>
          <a:blip r:embed="rId3">
            <a:extLst>
              <a:ext uri="{BEBA8EAE-BF5A-486C-A8C5-ECC9F3942E4B}">
                <a14:imgProps xmlns:a14="http://schemas.microsoft.com/office/drawing/2010/main">
                  <a14:imgLayer r:embed="rId4">
                    <a14:imgEffect>
                      <a14:colorTemperature colorTemp="10960"/>
                    </a14:imgEffect>
                  </a14:imgLayer>
                </a14:imgProps>
              </a:ext>
              <a:ext uri="{28A0092B-C50C-407E-A947-70E740481C1C}">
                <a14:useLocalDpi xmlns:a14="http://schemas.microsoft.com/office/drawing/2010/main" val="0"/>
              </a:ext>
            </a:extLst>
          </a:blip>
          <a:srcRect/>
          <a:stretch>
            <a:fillRect/>
          </a:stretch>
        </p:blipFill>
        <p:spPr bwMode="auto">
          <a:xfrm>
            <a:off x="0" y="0"/>
            <a:ext cx="9144000" cy="5884864"/>
          </a:xfrm>
          <a:prstGeom prst="rect">
            <a:avLst/>
          </a:prstGeom>
          <a:noFill/>
          <a:ln>
            <a:noFill/>
          </a:ln>
          <a:effectLst>
            <a:outerShdw dist="50800" dir="54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0" y="152400"/>
            <a:ext cx="6473371" cy="2648857"/>
          </a:xfrm>
          <a:prstGeom prst="rect">
            <a:avLst/>
          </a:prstGeom>
          <a:noFill/>
          <a:ln w="9525">
            <a:noFill/>
            <a:miter lim="800000"/>
            <a:headEnd/>
            <a:tailEnd/>
          </a:ln>
        </p:spPr>
        <p:txBody>
          <a:bodyPr>
            <a:normAutofit/>
          </a:bodyPr>
          <a:lstStyle/>
          <a:p>
            <a:pPr marL="342900" indent="-342900" defTabSz="914400">
              <a:spcBef>
                <a:spcPct val="20000"/>
              </a:spcBef>
              <a:buFont typeface="Arial" charset="0"/>
              <a:buNone/>
              <a:defRPr/>
            </a:pPr>
            <a:r>
              <a:rPr lang="en-US" sz="2200" b="1" dirty="0">
                <a:solidFill>
                  <a:schemeClr val="tx1"/>
                </a:solidFill>
                <a:latin typeface="+mn-lt"/>
              </a:rPr>
              <a:t>Hari P Thapliyal, </a:t>
            </a:r>
          </a:p>
          <a:p>
            <a:pPr marL="342900" indent="-342900" defTabSz="914400">
              <a:spcBef>
                <a:spcPct val="20000"/>
              </a:spcBef>
              <a:buFont typeface="Arial" charset="0"/>
              <a:buNone/>
              <a:defRPr/>
            </a:pPr>
            <a:r>
              <a:rPr lang="en-US" sz="1200" dirty="0">
                <a:solidFill>
                  <a:schemeClr val="tx1"/>
                </a:solidFill>
                <a:latin typeface="+mn-lt"/>
              </a:rPr>
              <a:t>PMP,  PMI-ACP, MCITP, PRINCE2 Practitioner, CSM, MBA, MCA, CIC, PGDFM</a:t>
            </a:r>
          </a:p>
          <a:p>
            <a:pPr marL="342900" indent="-342900" defTabSz="914400">
              <a:spcBef>
                <a:spcPct val="20000"/>
              </a:spcBef>
              <a:buFont typeface="Arial" charset="0"/>
              <a:buNone/>
              <a:defRPr/>
            </a:pPr>
            <a:r>
              <a:rPr lang="en-US" sz="1600" dirty="0">
                <a:solidFill>
                  <a:schemeClr val="tx1"/>
                </a:solidFill>
                <a:latin typeface="+mn-lt"/>
              </a:rPr>
              <a:t>Agilest, PMO Architect &amp; Project Management Evangelist</a:t>
            </a:r>
          </a:p>
          <a:p>
            <a:pPr marL="342900" indent="-342900" defTabSz="914400">
              <a:spcBef>
                <a:spcPct val="20000"/>
              </a:spcBef>
              <a:buFont typeface="Arial" charset="0"/>
              <a:buNone/>
              <a:defRPr/>
            </a:pPr>
            <a:endParaRPr lang="en-US" sz="1600" dirty="0">
              <a:solidFill>
                <a:schemeClr val="tx1"/>
              </a:solidFill>
              <a:latin typeface="+mn-lt"/>
              <a:hlinkClick r:id="rId5"/>
            </a:endParaRPr>
          </a:p>
          <a:p>
            <a:pPr marL="342900" indent="-342900" defTabSz="914400">
              <a:spcBef>
                <a:spcPct val="20000"/>
              </a:spcBef>
              <a:buFont typeface="Arial" charset="0"/>
              <a:buNone/>
              <a:defRPr/>
            </a:pPr>
            <a:r>
              <a:rPr lang="en-US" sz="1500" b="1" dirty="0">
                <a:solidFill>
                  <a:schemeClr val="tx1"/>
                </a:solidFill>
                <a:latin typeface="+mn-lt"/>
              </a:rPr>
              <a:t>Profile: </a:t>
            </a:r>
            <a:r>
              <a:rPr lang="en-US" sz="1500" dirty="0">
                <a:solidFill>
                  <a:schemeClr val="tx1"/>
                </a:solidFill>
                <a:latin typeface="+mn-lt"/>
                <a:hlinkClick r:id="rId6" tooltip="View public profile"/>
              </a:rPr>
              <a:t>http://in.linkedin.com/in/harithapliyal</a:t>
            </a:r>
            <a:endParaRPr lang="en-US" sz="1500" dirty="0">
              <a:solidFill>
                <a:schemeClr val="tx1"/>
              </a:solidFill>
              <a:latin typeface="+mn-lt"/>
            </a:endParaRPr>
          </a:p>
          <a:p>
            <a:pPr marL="342900" indent="-342900" defTabSz="914400">
              <a:spcBef>
                <a:spcPct val="20000"/>
              </a:spcBef>
              <a:buFont typeface="Arial" charset="0"/>
              <a:buNone/>
              <a:defRPr/>
            </a:pPr>
            <a:endParaRPr lang="en-US" sz="1500" dirty="0">
              <a:solidFill>
                <a:schemeClr val="tx1"/>
              </a:solidFill>
              <a:latin typeface="+mn-lt"/>
            </a:endParaRPr>
          </a:p>
          <a:p>
            <a:pPr marL="342900" indent="-342900" defTabSz="914400">
              <a:spcBef>
                <a:spcPct val="20000"/>
              </a:spcBef>
              <a:buFont typeface="Arial" charset="0"/>
              <a:buNone/>
              <a:defRPr/>
            </a:pPr>
            <a:r>
              <a:rPr lang="en-US" sz="1500" dirty="0">
                <a:solidFill>
                  <a:schemeClr val="tx1"/>
                </a:solidFill>
                <a:latin typeface="+mn-lt"/>
              </a:rPr>
              <a:t>For content related queries please contact me via hari.Prasad@vedavit-ps.com</a:t>
            </a:r>
          </a:p>
        </p:txBody>
      </p:sp>
      <p:sp>
        <p:nvSpPr>
          <p:cNvPr id="879620"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A684506-B7BA-4ACC-B3E3-ECF87785AB96}" type="slidenum">
              <a:rPr lang="en-US" altLang="en-US" smtClean="0"/>
              <a:pPr/>
              <a:t>241</a:t>
            </a:fld>
            <a:endParaRPr lang="en-US" altLang="en-US"/>
          </a:p>
        </p:txBody>
      </p:sp>
      <p:sp>
        <p:nvSpPr>
          <p:cNvPr id="879621" name="Rectangle 1"/>
          <p:cNvSpPr>
            <a:spLocks noChangeArrowheads="1"/>
          </p:cNvSpPr>
          <p:nvPr/>
        </p:nvSpPr>
        <p:spPr bwMode="auto">
          <a:xfrm>
            <a:off x="0" y="6019800"/>
            <a:ext cx="914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800">
                <a:solidFill>
                  <a:schemeClr val="tx1"/>
                </a:solidFill>
              </a:rPr>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RAD</a:t>
            </a:r>
          </a:p>
        </p:txBody>
      </p:sp>
      <p:sp>
        <p:nvSpPr>
          <p:cNvPr id="3" name="Content Placeholder 2"/>
          <p:cNvSpPr>
            <a:spLocks noGrp="1"/>
          </p:cNvSpPr>
          <p:nvPr>
            <p:ph idx="1"/>
          </p:nvPr>
        </p:nvSpPr>
        <p:spPr/>
        <p:txBody>
          <a:bodyPr>
            <a:normAutofit fontScale="85000" lnSpcReduction="20000"/>
          </a:bodyPr>
          <a:lstStyle/>
          <a:p>
            <a:r>
              <a:rPr lang="en-IN" dirty="0"/>
              <a:t>RAD should be used only when a system can be modularized to be delivered in incremental manner.</a:t>
            </a:r>
          </a:p>
          <a:p>
            <a:r>
              <a:rPr lang="en-IN" dirty="0"/>
              <a:t>It should be used if there is high availability of designers for modelling.</a:t>
            </a:r>
          </a:p>
          <a:p>
            <a:r>
              <a:rPr lang="en-IN" dirty="0"/>
              <a:t>It should be used only if the budget permits use of automated code generating tools.</a:t>
            </a:r>
          </a:p>
          <a:p>
            <a:r>
              <a:rPr lang="en-IN" dirty="0"/>
              <a:t>RAD SDLC model should be chosen only if domain experts are available with relevant business knowledge.</a:t>
            </a:r>
          </a:p>
          <a:p>
            <a:r>
              <a:rPr lang="en-IN" dirty="0"/>
              <a:t>Should be used where the requirements change during the course of the project and working prototypes are to be presented to customer in small iterations of 2-3 months.</a:t>
            </a:r>
          </a:p>
          <a:p>
            <a:endParaRPr lang="en-US" dirty="0"/>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25</a:t>
            </a:fld>
            <a:endParaRPr lang="en-US"/>
          </a:p>
        </p:txBody>
      </p:sp>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294766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Prototyping</a:t>
            </a:r>
          </a:p>
        </p:txBody>
      </p:sp>
      <p:sp>
        <p:nvSpPr>
          <p:cNvPr id="3" name="Content Placeholder 2"/>
          <p:cNvSpPr>
            <a:spLocks noGrp="1"/>
          </p:cNvSpPr>
          <p:nvPr>
            <p:ph idx="1"/>
          </p:nvPr>
        </p:nvSpPr>
        <p:spPr/>
        <p:txBody>
          <a:bodyPr>
            <a:noAutofit/>
          </a:bodyPr>
          <a:lstStyle/>
          <a:p>
            <a:r>
              <a:rPr lang="en-IN" sz="1800" b="1" dirty="0"/>
              <a:t>Basic Requirement Identification:</a:t>
            </a:r>
            <a:r>
              <a:rPr lang="en-IN" sz="1800" dirty="0"/>
              <a:t> This step involves understanding the very basics product requirements especially in terms of user interface. The more intricate details of the internal design and external aspects like performance and security can be ignored at this stage. </a:t>
            </a:r>
          </a:p>
          <a:p>
            <a:r>
              <a:rPr lang="en-IN" sz="1800" b="1" dirty="0"/>
              <a:t>Developing the initial Prototype:</a:t>
            </a:r>
            <a:r>
              <a:rPr lang="en-IN" sz="1800" dirty="0"/>
              <a:t> The initial Prototype is developed in this stage, where the very basic requirements are showcased and user interfaces are provided. These features may not exactly work in the same manner internally in the actual software developed and the workarounds are used to give the same look and feel to the customer in the prototype developed. </a:t>
            </a:r>
          </a:p>
          <a:p>
            <a:r>
              <a:rPr lang="en-IN" sz="1800" b="1" dirty="0"/>
              <a:t>Review of the Prototype: </a:t>
            </a:r>
            <a:r>
              <a:rPr lang="en-IN" sz="1800" dirty="0"/>
              <a:t>The prototype developed is then presented to the customer and the other important stakeholders in the project. The feedback is collected in an organized manner and used for further enhancements in the product under development.</a:t>
            </a:r>
          </a:p>
          <a:p>
            <a:r>
              <a:rPr lang="en-IN" sz="1800" b="1" dirty="0"/>
              <a:t>Revise and enhance the Prototype:</a:t>
            </a:r>
            <a:r>
              <a:rPr lang="en-IN" sz="1800" dirty="0"/>
              <a:t> The feedback and the review comments are discussed during this stage and some negotiations happen with the customer based on factors like , time and budget constraints and technical feasibility of actual implementation. The changes accepted are again incorporated in the new Prototype developed and the cycle repeats until customer expectations are met. </a:t>
            </a:r>
          </a:p>
          <a:p>
            <a:endParaRPr lang="en-US" sz="1800" dirty="0"/>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26</a:t>
            </a:fld>
            <a:endParaRPr lang="en-US"/>
          </a:p>
        </p:txBody>
      </p:sp>
      <p:sp>
        <p:nvSpPr>
          <p:cNvPr id="7" name="Footer Placeholder 6"/>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813605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a:t>
            </a:r>
          </a:p>
        </p:txBody>
      </p:sp>
      <p:sp>
        <p:nvSpPr>
          <p:cNvPr id="3" name="Content Placeholder 2"/>
          <p:cNvSpPr>
            <a:spLocks noGrp="1"/>
          </p:cNvSpPr>
          <p:nvPr>
            <p:ph idx="1"/>
          </p:nvPr>
        </p:nvSpPr>
        <p:spPr/>
        <p:txBody>
          <a:bodyPr/>
          <a:lstStyle/>
          <a:p>
            <a:pPr marL="514350" indent="-514350">
              <a:buFont typeface="+mj-lt"/>
              <a:buAutoNum type="arabicPeriod"/>
            </a:pPr>
            <a:r>
              <a:rPr lang="en-IN" dirty="0"/>
              <a:t>Requirements and solutions evolve through </a:t>
            </a:r>
          </a:p>
          <a:p>
            <a:pPr marL="514350" indent="-514350">
              <a:buFont typeface="+mj-lt"/>
              <a:buAutoNum type="arabicPeriod"/>
            </a:pPr>
            <a:r>
              <a:rPr lang="en-IN" dirty="0"/>
              <a:t>The collaborative effort of self-organizing cross-functional teams</a:t>
            </a:r>
          </a:p>
          <a:p>
            <a:pPr marL="514350" indent="-514350">
              <a:buFont typeface="+mj-lt"/>
              <a:buAutoNum type="arabicPeriod"/>
            </a:pPr>
            <a:r>
              <a:rPr lang="en-IN" dirty="0"/>
              <a:t>Adaptive planning, </a:t>
            </a:r>
          </a:p>
          <a:p>
            <a:pPr marL="514350" indent="-514350">
              <a:buFont typeface="+mj-lt"/>
              <a:buAutoNum type="arabicPeriod"/>
            </a:pPr>
            <a:r>
              <a:rPr lang="en-IN" dirty="0"/>
              <a:t>Evolutionary development, </a:t>
            </a:r>
          </a:p>
          <a:p>
            <a:pPr marL="514350" indent="-514350">
              <a:buFont typeface="+mj-lt"/>
              <a:buAutoNum type="arabicPeriod"/>
            </a:pPr>
            <a:r>
              <a:rPr lang="en-IN" dirty="0"/>
              <a:t>Early delivery, and </a:t>
            </a:r>
          </a:p>
          <a:p>
            <a:pPr marL="514350" indent="-514350">
              <a:buFont typeface="+mj-lt"/>
              <a:buAutoNum type="arabicPeriod"/>
            </a:pPr>
            <a:r>
              <a:rPr lang="en-IN" dirty="0"/>
              <a:t>Continuous improvement, </a:t>
            </a:r>
          </a:p>
          <a:p>
            <a:pPr marL="514350" indent="-514350">
              <a:buFont typeface="+mj-lt"/>
              <a:buAutoNum type="arabicPeriod"/>
            </a:pPr>
            <a:r>
              <a:rPr lang="en-IN" dirty="0"/>
              <a:t>Rapid and flexible response to change</a:t>
            </a:r>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27</a:t>
            </a:fld>
            <a:endParaRPr lang="en-US" altLang="en-US"/>
          </a:p>
        </p:txBody>
      </p:sp>
    </p:spTree>
    <p:extLst>
      <p:ext uri="{BB962C8B-B14F-4D97-AF65-F5344CB8AC3E}">
        <p14:creationId xmlns:p14="http://schemas.microsoft.com/office/powerpoint/2010/main" val="4270143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Agile Development</a:t>
            </a:r>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28</a:t>
            </a:fld>
            <a:endParaRPr lang="en-US"/>
          </a:p>
        </p:txBody>
      </p:sp>
      <p:pic>
        <p:nvPicPr>
          <p:cNvPr id="5122" name="Picture 2" descr="SDLC Agile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32362"/>
            <a:ext cx="7467356" cy="5560513"/>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17"/>
          <p:cNvSpPr>
            <a:spLocks noGrp="1"/>
          </p:cNvSpPr>
          <p:nvPr>
            <p:ph type="ftr" sz="quarter" idx="11"/>
          </p:nvPr>
        </p:nvSpPr>
        <p:spPr/>
        <p:txBody>
          <a:bodyPr/>
          <a:lstStyle/>
          <a:p>
            <a:pPr>
              <a:defRPr/>
            </a:pPr>
            <a:r>
              <a:rPr lang="en-IN"/>
              <a:t>Copyright 2016 Vedavit Project Solutions</a:t>
            </a:r>
            <a:endParaRPr lang="en-US"/>
          </a:p>
        </p:txBody>
      </p:sp>
      <p:sp>
        <p:nvSpPr>
          <p:cNvPr id="2" name="TextBox 1"/>
          <p:cNvSpPr txBox="1"/>
          <p:nvPr/>
        </p:nvSpPr>
        <p:spPr>
          <a:xfrm>
            <a:off x="3200400" y="2710190"/>
            <a:ext cx="914400" cy="261610"/>
          </a:xfrm>
          <a:prstGeom prst="rect">
            <a:avLst/>
          </a:prstGeom>
          <a:solidFill>
            <a:schemeClr val="bg1"/>
          </a:solidFill>
        </p:spPr>
        <p:txBody>
          <a:bodyPr wrap="square" rtlCol="0">
            <a:spAutoFit/>
          </a:bodyPr>
          <a:lstStyle/>
          <a:p>
            <a:r>
              <a:rPr lang="en-US" sz="1050" b="1" dirty="0">
                <a:solidFill>
                  <a:schemeClr val="tx1"/>
                </a:solidFill>
              </a:rPr>
              <a:t>1-6 Weeks</a:t>
            </a:r>
          </a:p>
        </p:txBody>
      </p:sp>
      <p:sp>
        <p:nvSpPr>
          <p:cNvPr id="7" name="TextBox 6"/>
          <p:cNvSpPr txBox="1"/>
          <p:nvPr/>
        </p:nvSpPr>
        <p:spPr>
          <a:xfrm>
            <a:off x="5257800" y="4648200"/>
            <a:ext cx="914400" cy="261610"/>
          </a:xfrm>
          <a:prstGeom prst="rect">
            <a:avLst/>
          </a:prstGeom>
          <a:solidFill>
            <a:schemeClr val="bg1"/>
          </a:solidFill>
        </p:spPr>
        <p:txBody>
          <a:bodyPr wrap="square" rtlCol="0">
            <a:spAutoFit/>
          </a:bodyPr>
          <a:lstStyle/>
          <a:p>
            <a:r>
              <a:rPr lang="en-US" sz="1050" b="1" dirty="0">
                <a:solidFill>
                  <a:schemeClr val="tx1"/>
                </a:solidFill>
              </a:rPr>
              <a:t>1-6 Weeks</a:t>
            </a:r>
          </a:p>
        </p:txBody>
      </p:sp>
    </p:spTree>
    <p:extLst>
      <p:ext uri="{BB962C8B-B14F-4D97-AF65-F5344CB8AC3E}">
        <p14:creationId xmlns:p14="http://schemas.microsoft.com/office/powerpoint/2010/main" val="3810667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Agile Methods</a:t>
            </a:r>
          </a:p>
        </p:txBody>
      </p:sp>
      <p:sp>
        <p:nvSpPr>
          <p:cNvPr id="6" name="Content Placeholder 5"/>
          <p:cNvSpPr>
            <a:spLocks noGrp="1"/>
          </p:cNvSpPr>
          <p:nvPr>
            <p:ph idx="1"/>
          </p:nvPr>
        </p:nvSpPr>
        <p:spPr/>
        <p:txBody>
          <a:bodyPr>
            <a:normAutofit fontScale="85000" lnSpcReduction="20000"/>
          </a:bodyPr>
          <a:lstStyle/>
          <a:p>
            <a:pPr marL="514350" indent="-514350">
              <a:buFont typeface="+mj-lt"/>
              <a:buAutoNum type="arabicPeriod"/>
            </a:pPr>
            <a:r>
              <a:rPr lang="en-IN" dirty="0"/>
              <a:t>Rational Unified Process (1994), </a:t>
            </a:r>
          </a:p>
          <a:p>
            <a:pPr marL="514350" indent="-514350">
              <a:buFont typeface="+mj-lt"/>
              <a:buAutoNum type="arabicPeriod"/>
            </a:pPr>
            <a:r>
              <a:rPr lang="en-IN" dirty="0"/>
              <a:t>Scrum (1995)</a:t>
            </a:r>
          </a:p>
          <a:p>
            <a:pPr marL="514350" indent="-514350">
              <a:buFont typeface="+mj-lt"/>
              <a:buAutoNum type="arabicPeriod"/>
            </a:pPr>
            <a:r>
              <a:rPr lang="en-IN" dirty="0"/>
              <a:t>Crystal Methods (2004)</a:t>
            </a:r>
          </a:p>
          <a:p>
            <a:pPr marL="514350" indent="-514350">
              <a:buFont typeface="+mj-lt"/>
              <a:buAutoNum type="arabicPeriod"/>
            </a:pPr>
            <a:r>
              <a:rPr lang="en-IN" dirty="0"/>
              <a:t>Extreme Programming (1996), </a:t>
            </a:r>
          </a:p>
          <a:p>
            <a:pPr marL="514350" indent="-514350">
              <a:buFont typeface="+mj-lt"/>
              <a:buAutoNum type="arabicPeriod"/>
            </a:pPr>
            <a:r>
              <a:rPr lang="en-IN" dirty="0"/>
              <a:t>Lean Software Development (LSD)</a:t>
            </a:r>
          </a:p>
          <a:p>
            <a:pPr marL="514350" indent="-514350">
              <a:buFont typeface="+mj-lt"/>
              <a:buAutoNum type="arabicPeriod"/>
            </a:pPr>
            <a:r>
              <a:rPr lang="en-IN" dirty="0"/>
              <a:t>Feature Driven Development (1997)</a:t>
            </a:r>
          </a:p>
          <a:p>
            <a:pPr marL="514350" indent="-514350">
              <a:buFont typeface="+mj-lt"/>
              <a:buAutoNum type="arabicPeriod"/>
            </a:pPr>
            <a:r>
              <a:rPr lang="en-IN" dirty="0"/>
              <a:t>Dynamic Systems Development Method (DSDM) (1995). </a:t>
            </a:r>
          </a:p>
          <a:p>
            <a:pPr marL="514350" indent="-514350">
              <a:buFont typeface="+mj-lt"/>
              <a:buAutoNum type="arabicPeriod"/>
            </a:pPr>
            <a:r>
              <a:rPr lang="en-IN" dirty="0"/>
              <a:t>Kanban (2004)</a:t>
            </a:r>
          </a:p>
          <a:p>
            <a:pPr marL="514350" indent="-514350">
              <a:buFont typeface="+mj-lt"/>
              <a:buAutoNum type="arabicPeriod"/>
            </a:pPr>
            <a:r>
              <a:rPr lang="en-IN" dirty="0"/>
              <a:t>Scrum-Ban (2009)</a:t>
            </a:r>
          </a:p>
          <a:p>
            <a:pPr marL="514350" indent="-514350">
              <a:buFont typeface="+mj-lt"/>
              <a:buAutoNum type="arabicPeriod"/>
            </a:pPr>
            <a:endParaRPr lang="en-IN" dirty="0"/>
          </a:p>
          <a:p>
            <a:pPr marL="0" indent="0">
              <a:buNone/>
            </a:pPr>
            <a:r>
              <a:rPr lang="en-IN" sz="2200" dirty="0"/>
              <a:t>These are now collectively referred to as agile methodologies. Agile Manifesto was published in 2001.</a:t>
            </a:r>
            <a:endParaRPr lang="en-US" sz="2200" dirty="0"/>
          </a:p>
        </p:txBody>
      </p:sp>
      <p:sp>
        <p:nvSpPr>
          <p:cNvPr id="4" name="Slide Number Placeholder 3"/>
          <p:cNvSpPr>
            <a:spLocks noGrp="1"/>
          </p:cNvSpPr>
          <p:nvPr>
            <p:ph type="sldNum" sz="quarter" idx="12"/>
          </p:nvPr>
        </p:nvSpPr>
        <p:spPr/>
        <p:txBody>
          <a:bodyPr/>
          <a:lstStyle/>
          <a:p>
            <a:pPr>
              <a:defRPr/>
            </a:pPr>
            <a:fld id="{37403CD6-0FDC-4E87-8E08-83BB8545EC8F}" type="slidenum">
              <a:rPr lang="en-US" smtClean="0"/>
              <a:pPr>
                <a:defRPr/>
              </a:pPr>
              <a:t>29</a:t>
            </a:fld>
            <a:endParaRPr lang="en-US"/>
          </a:p>
        </p:txBody>
      </p:sp>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3753952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defRPr/>
            </a:pPr>
            <a:r>
              <a:rPr b="1">
                <a:solidFill>
                  <a:srgbClr val="000000"/>
                </a:solidFill>
              </a:rPr>
              <a:t>Workshop Ground Rules</a:t>
            </a:r>
            <a:endParaRPr/>
          </a:p>
        </p:txBody>
      </p:sp>
      <p:sp>
        <p:nvSpPr>
          <p:cNvPr id="3" name="Content Placeholder 2"/>
          <p:cNvSpPr>
            <a:spLocks noGrp="1"/>
          </p:cNvSpPr>
          <p:nvPr>
            <p:ph idx="1"/>
          </p:nvPr>
        </p:nvSpPr>
        <p:spPr/>
        <p:txBody>
          <a:bodyPr>
            <a:normAutofit lnSpcReduction="10000"/>
          </a:bodyPr>
          <a:lstStyle/>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Please keep your mobile on the silent mode. Always take your calls outside the training room. </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No corner talk! Discussions only when group discussion is allowed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Keep your focus on the ongoing topic. Await your turn during the questionnaire round.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Strictly follow the workshop schedule for the management of the time.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There is parking lot. Write you questions and post with your name on parking lot.</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Breaks only on agreed time</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Lunch</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Everybody need to contribute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Use your experience only for relating the processes and best practices. To avoid confusion keep it outside of the class. </a:t>
            </a:r>
            <a:r>
              <a:rPr lang="en-US" sz="1800" u="sng" dirty="0">
                <a:solidFill>
                  <a:srgbClr val="000000"/>
                </a:solidFill>
              </a:rPr>
              <a:t>Unlearning is first and biggest learning </a:t>
            </a:r>
            <a:r>
              <a:rPr lang="en-US" sz="1800" dirty="0">
                <a:solidFill>
                  <a:srgbClr val="000000"/>
                </a:solidFill>
              </a:rPr>
              <a:t>to learn something new.</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Two Bowls</a:t>
            </a:r>
            <a:endParaRPr lang="en-US" dirty="0"/>
          </a:p>
        </p:txBody>
      </p:sp>
      <p:sp>
        <p:nvSpPr>
          <p:cNvPr id="11270"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E9B95E-CE46-4819-8B8F-8FFBD4F35978}" type="slidenum">
              <a:rPr lang="en-US" altLang="en-US" smtClean="0"/>
              <a:pPr/>
              <a:t>3</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Different Agile Methods</a:t>
            </a:r>
          </a:p>
        </p:txBody>
      </p:sp>
      <p:sp>
        <p:nvSpPr>
          <p:cNvPr id="6" name="Content Placeholder 5"/>
          <p:cNvSpPr>
            <a:spLocks noGrp="1"/>
          </p:cNvSpPr>
          <p:nvPr>
            <p:ph idx="1"/>
          </p:nvPr>
        </p:nvSpPr>
        <p:spPr/>
        <p:txBody>
          <a:bodyPr/>
          <a:lstStyle/>
          <a:p>
            <a:r>
              <a:rPr lang="en-IN" dirty="0"/>
              <a:t>Some focus on the practices (XP, Agile Modeling)</a:t>
            </a:r>
          </a:p>
          <a:p>
            <a:r>
              <a:rPr lang="en-IN" dirty="0"/>
              <a:t>Some focus on managing the flow of work (Scrum, Kanban)</a:t>
            </a:r>
          </a:p>
          <a:p>
            <a:r>
              <a:rPr lang="en-IN" dirty="0"/>
              <a:t>Some support activities for requirements specification and development (FDD)</a:t>
            </a:r>
          </a:p>
          <a:p>
            <a:r>
              <a:rPr lang="en-IN" dirty="0"/>
              <a:t>Some seek to cover the full development life cycle (DSDM, RUP)</a:t>
            </a:r>
            <a:endParaRPr lang="en-US" dirty="0"/>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30</a:t>
            </a:fld>
            <a:endParaRPr lang="en-US" altLang="en-US"/>
          </a:p>
        </p:txBody>
      </p:sp>
    </p:spTree>
    <p:extLst>
      <p:ext uri="{BB962C8B-B14F-4D97-AF65-F5344CB8AC3E}">
        <p14:creationId xmlns:p14="http://schemas.microsoft.com/office/powerpoint/2010/main" val="2561295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Agile Project Management</a:t>
            </a:r>
          </a:p>
        </p:txBody>
      </p:sp>
      <p:sp>
        <p:nvSpPr>
          <p:cNvPr id="4" name="Slide Number Placeholder 3"/>
          <p:cNvSpPr>
            <a:spLocks noGrp="1"/>
          </p:cNvSpPr>
          <p:nvPr>
            <p:ph type="sldNum" sz="quarter" idx="12"/>
          </p:nvPr>
        </p:nvSpPr>
        <p:spPr/>
        <p:txBody>
          <a:bodyPr/>
          <a:lstStyle/>
          <a:p>
            <a:pPr>
              <a:defRPr/>
            </a:pPr>
            <a:fld id="{F86BBACA-E44D-4BB1-8436-448B7EED1BC7}" type="slidenum">
              <a:rPr lang="en-US" smtClean="0"/>
              <a:pPr>
                <a:defRPr/>
              </a:pPr>
              <a:t>31</a:t>
            </a:fld>
            <a:endParaRPr 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990352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p:cNvSpPr>
            <a:spLocks noGrp="1"/>
          </p:cNvSpPr>
          <p:nvPr>
            <p:ph type="title"/>
          </p:nvPr>
        </p:nvSpPr>
        <p:spPr/>
        <p:txBody>
          <a:bodyPr>
            <a:normAutofit/>
          </a:bodyPr>
          <a:lstStyle/>
          <a:p>
            <a:pPr>
              <a:defRPr/>
            </a:pPr>
            <a:r>
              <a:rPr/>
              <a:t>Topics</a:t>
            </a:r>
          </a:p>
        </p:txBody>
      </p:sp>
      <p:sp>
        <p:nvSpPr>
          <p:cNvPr id="5" name="Content Placeholder 4"/>
          <p:cNvSpPr>
            <a:spLocks noGrp="1"/>
          </p:cNvSpPr>
          <p:nvPr>
            <p:ph idx="1"/>
          </p:nvPr>
        </p:nvSpPr>
        <p:spPr/>
        <p:txBody>
          <a:bodyPr>
            <a:normAutofit fontScale="62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Modern Project Management Challenges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3300" dirty="0">
                <a:solidFill>
                  <a:srgbClr val="000000"/>
                </a:solidFill>
              </a:rPr>
              <a:t>How to address modern day PM challenges?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3300" dirty="0">
                <a:solidFill>
                  <a:srgbClr val="000000"/>
                </a:solidFill>
              </a:rPr>
              <a:t>Challenges in Starting Agile Project Management </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What is Agility?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Which Project Management Methodology is best?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 of Systems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Complex Adaptive Systems (CAS)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Defined </a:t>
            </a:r>
            <a:r>
              <a:rPr lang="en-US" dirty="0" err="1">
                <a:solidFill>
                  <a:srgbClr val="000000"/>
                </a:solidFill>
              </a:rPr>
              <a:t>vs</a:t>
            </a:r>
            <a:r>
              <a:rPr lang="en-US" dirty="0">
                <a:solidFill>
                  <a:srgbClr val="000000"/>
                </a:solidFill>
              </a:rPr>
              <a:t> Empirical Processes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Values in Agile Manifesto</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Principles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Methodologies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When Does Agile Methodologies Works Best?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Project Lifecycle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 Delivery &amp; Project Life Cycle</a:t>
            </a:r>
          </a:p>
        </p:txBody>
      </p:sp>
      <p:sp>
        <p:nvSpPr>
          <p:cNvPr id="121862"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61892E-2859-40AD-BA24-C84B17BF2E89}" type="slidenum">
              <a:rPr lang="en-US" altLang="en-US" smtClean="0"/>
              <a:pPr/>
              <a:t>32</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p:cNvSpPr>
            <a:spLocks noGrp="1"/>
          </p:cNvSpPr>
          <p:nvPr>
            <p:ph type="title"/>
          </p:nvPr>
        </p:nvSpPr>
        <p:spPr/>
        <p:txBody>
          <a:bodyPr>
            <a:normAutofit/>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dirty="0">
                <a:solidFill>
                  <a:srgbClr val="000000"/>
                </a:solidFill>
              </a:rPr>
              <a:t>Modern Project Management Challenges</a:t>
            </a:r>
          </a:p>
        </p:txBody>
      </p:sp>
      <p:sp>
        <p:nvSpPr>
          <p:cNvPr id="5" name="Content Placeholder 4"/>
          <p:cNvSpPr>
            <a:spLocks noGrp="1"/>
          </p:cNvSpPr>
          <p:nvPr>
            <p:ph idx="1"/>
          </p:nvPr>
        </p:nvSpPr>
        <p:spPr/>
        <p:txBody>
          <a:bodyPr>
            <a:normAutofit fontScale="55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Uncounted uncertainties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Very tough to negotiate with stakeholders a change in baselined plan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value realization at the end of project lifecycle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Huge difference between expectations of  end user, customer and sponsor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Typically development team is isolated from business scenario and it becomes very difficult to implement change request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Technology and project environment changes during project execution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Customer does not want to hear about new timelines even after requirement changes. Because project is baselined!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Customer end up paying more because critical dates missed, non-usable product features, less-value product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Not enough decentralized power stations to make decisions during project execution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Execution team and project management teams are different. Execution team does not have power and execution does not happen as per initial plan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Work product delivered at the end of every phase is not usable work product. Typical it is some paper prototype, document or some other thing.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125958"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EBE0492-4C69-42FD-A396-DBF0C12AD2DB}" type="slidenum">
              <a:rPr lang="en-US" altLang="en-US" smtClean="0"/>
              <a:pPr/>
              <a:t>33</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p:cNvSpPr>
            <a:spLocks noGrp="1"/>
          </p:cNvSpPr>
          <p:nvPr>
            <p:ph type="title"/>
          </p:nvPr>
        </p:nvSpPr>
        <p:spPr/>
        <p:txBody>
          <a:bodyPr>
            <a:normAutofit/>
          </a:bodyPr>
          <a:lstStyle/>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a:solidFill>
                  <a:srgbClr val="000000"/>
                </a:solidFill>
              </a:rPr>
              <a:t>How to address modern day PM challenges?</a:t>
            </a:r>
          </a:p>
        </p:txBody>
      </p:sp>
      <p:sp>
        <p:nvSpPr>
          <p:cNvPr id="5" name="Content Placeholder 4"/>
          <p:cNvSpPr>
            <a:spLocks noGrp="1"/>
          </p:cNvSpPr>
          <p:nvPr>
            <p:ph idx="1"/>
          </p:nvPr>
        </p:nvSpPr>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Involve end user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Engage relevant stakeholders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Produce in increment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Deliver high value feature first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Take frequent feedback and allow customer to change original requirements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Allow customer to prioritize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Get commitment from team for valuable product not of activities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Employ the power of level of planning</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Involve team in risk identification and responding to risk</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Transparency in project management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Continuous improvement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Learn quickly</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128006"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0AB727C-336B-4DDB-9B14-5C2F6B5955AB}" type="slidenum">
              <a:rPr lang="en-US" altLang="en-US" smtClean="0"/>
              <a:pPr/>
              <a:t>34</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altLang="en-US" sz="3200"/>
              <a:t>Challenges in Starting Agile Project Management </a:t>
            </a:r>
          </a:p>
        </p:txBody>
      </p:sp>
      <p:sp>
        <p:nvSpPr>
          <p:cNvPr id="130051" name="Content Placeholder 2"/>
          <p:cNvSpPr>
            <a:spLocks noGrp="1"/>
          </p:cNvSpPr>
          <p:nvPr>
            <p:ph idx="1"/>
          </p:nvPr>
        </p:nvSpPr>
        <p:spPr/>
        <p:txBody>
          <a:bodyPr/>
          <a:lstStyle/>
          <a:p>
            <a:r>
              <a:rPr lang="en-US" altLang="en-US" sz="1800"/>
              <a:t>Team</a:t>
            </a:r>
          </a:p>
          <a:p>
            <a:pPr lvl="1"/>
            <a:r>
              <a:rPr lang="en-US" altLang="en-US" sz="1400"/>
              <a:t>Getting experienced team member</a:t>
            </a:r>
          </a:p>
          <a:p>
            <a:pPr lvl="1"/>
            <a:r>
              <a:rPr lang="en-US" altLang="en-US" sz="1400"/>
              <a:t>Getting 100% committed team</a:t>
            </a:r>
          </a:p>
          <a:p>
            <a:pPr lvl="1"/>
            <a:r>
              <a:rPr lang="en-US" altLang="en-US" sz="1400"/>
              <a:t>Getting collocated team in early agile adoption </a:t>
            </a:r>
          </a:p>
          <a:p>
            <a:pPr lvl="1"/>
            <a:r>
              <a:rPr lang="en-US" altLang="en-US" sz="1400"/>
              <a:t>Team’s mindset shifting from action to delivery</a:t>
            </a:r>
          </a:p>
          <a:p>
            <a:pPr lvl="1"/>
            <a:r>
              <a:rPr lang="en-US" altLang="en-US" sz="1400"/>
              <a:t>A cross disciplined team with generic skills</a:t>
            </a:r>
          </a:p>
          <a:p>
            <a:r>
              <a:rPr lang="en-US" altLang="en-US" sz="1800"/>
              <a:t>Environment</a:t>
            </a:r>
          </a:p>
          <a:p>
            <a:pPr lvl="1"/>
            <a:r>
              <a:rPr lang="en-US" altLang="en-US" sz="1400"/>
              <a:t>Trust building</a:t>
            </a:r>
          </a:p>
          <a:p>
            <a:pPr lvl="1"/>
            <a:r>
              <a:rPr lang="en-US" altLang="en-US" sz="1400"/>
              <a:t>Open communication with customer</a:t>
            </a:r>
          </a:p>
          <a:p>
            <a:pPr lvl="1"/>
            <a:r>
              <a:rPr lang="en-US" altLang="en-US" sz="1400"/>
              <a:t>Keeping politics out</a:t>
            </a:r>
          </a:p>
          <a:p>
            <a:r>
              <a:rPr lang="en-US" altLang="en-US" sz="1800"/>
              <a:t>Infrastructure &amp; Support</a:t>
            </a:r>
          </a:p>
          <a:p>
            <a:pPr lvl="1"/>
            <a:r>
              <a:rPr lang="en-US" altLang="en-US" sz="1400"/>
              <a:t>Active risk management framework</a:t>
            </a:r>
          </a:p>
          <a:p>
            <a:pPr lvl="1"/>
            <a:r>
              <a:rPr lang="en-US" altLang="en-US" sz="1400"/>
              <a:t>Robust, flexible and adaptable configuration and data management systems</a:t>
            </a:r>
          </a:p>
          <a:p>
            <a:pPr lvl="1"/>
            <a:r>
              <a:rPr lang="en-US" altLang="en-US" sz="1400"/>
              <a:t>You need a variety of </a:t>
            </a:r>
            <a:r>
              <a:rPr lang="en-US" altLang="en-US" sz="1400" b="1"/>
              <a:t>communication</a:t>
            </a:r>
            <a:r>
              <a:rPr lang="en-US" altLang="en-US" sz="1400"/>
              <a:t>, </a:t>
            </a:r>
            <a:r>
              <a:rPr lang="en-US" altLang="en-US" sz="1400" b="1"/>
              <a:t>collaboration</a:t>
            </a:r>
            <a:r>
              <a:rPr lang="en-US" altLang="en-US" sz="1400"/>
              <a:t>, </a:t>
            </a:r>
            <a:r>
              <a:rPr lang="en-US" altLang="en-US" sz="1400" b="1"/>
              <a:t>management</a:t>
            </a:r>
            <a:r>
              <a:rPr lang="en-US" altLang="en-US" sz="1400"/>
              <a:t> and </a:t>
            </a:r>
            <a:r>
              <a:rPr lang="en-US" altLang="en-US" sz="1400" b="1"/>
              <a:t>development tools</a:t>
            </a:r>
            <a:r>
              <a:rPr lang="en-US" altLang="en-US" sz="1400"/>
              <a:t>. Therefore a culture is required to support and facilitate this endeavors.</a:t>
            </a:r>
          </a:p>
          <a:p>
            <a:pPr lvl="1"/>
            <a:r>
              <a:rPr lang="en-US" altLang="en-US" sz="1400"/>
              <a:t>Management need a framework from where they get to know what is happening in the project.</a:t>
            </a:r>
          </a:p>
          <a:p>
            <a:pPr lvl="1"/>
            <a:r>
              <a:rPr lang="en-US" altLang="en-US" sz="1400"/>
              <a:t>Upfront training</a:t>
            </a:r>
          </a:p>
          <a:p>
            <a:pPr lvl="1"/>
            <a:r>
              <a:rPr lang="en-US" altLang="en-US" sz="1400"/>
              <a:t>Supporting in early period when velocity is less</a:t>
            </a:r>
          </a:p>
          <a:p>
            <a:pPr lvl="1"/>
            <a:endParaRPr lang="en-US" altLang="en-US" sz="1400"/>
          </a:p>
          <a:p>
            <a:pPr>
              <a:buFont typeface="Arial" panose="020B0604020202020204" pitchFamily="34" charset="0"/>
              <a:buNone/>
            </a:pPr>
            <a:endParaRPr lang="en-US" altLang="en-US" sz="1800"/>
          </a:p>
        </p:txBody>
      </p:sp>
      <p:sp>
        <p:nvSpPr>
          <p:cNvPr id="13005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316F35-4417-4747-A5F5-8D8583F6DE82}" type="slidenum">
              <a:rPr lang="en-US" altLang="en-US" smtClean="0"/>
              <a:pPr/>
              <a:t>35</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36</a:t>
            </a:fld>
            <a:endParaRPr lang="en-US" altLang="en-US"/>
          </a:p>
        </p:txBody>
      </p:sp>
      <p:sp>
        <p:nvSpPr>
          <p:cNvPr id="8" name="Title 7"/>
          <p:cNvSpPr>
            <a:spLocks noGrp="1"/>
          </p:cNvSpPr>
          <p:nvPr>
            <p:ph type="ctrTitle"/>
          </p:nvPr>
        </p:nvSpPr>
        <p:spPr/>
        <p:txBody>
          <a:bodyPr/>
          <a:lstStyle/>
          <a:p>
            <a:pPr marL="0" indent="0"/>
            <a:br>
              <a:rPr lang="en-US" dirty="0"/>
            </a:br>
            <a:r>
              <a:rPr lang="en-US" dirty="0"/>
              <a:t>Video</a:t>
            </a:r>
            <a:br>
              <a:rPr lang="en-US" dirty="0"/>
            </a:br>
            <a:endParaRPr lang="en-US" dirty="0"/>
          </a:p>
        </p:txBody>
      </p:sp>
      <p:sp>
        <p:nvSpPr>
          <p:cNvPr id="13" name="Text Placeholder 12"/>
          <p:cNvSpPr>
            <a:spLocks noGrp="1"/>
          </p:cNvSpPr>
          <p:nvPr>
            <p:ph type="body" sz="quarter" idx="14"/>
          </p:nvPr>
        </p:nvSpPr>
        <p:spPr/>
        <p:txBody>
          <a:bodyPr/>
          <a:lstStyle/>
          <a:p>
            <a:pPr marL="0" indent="0" algn="ctr">
              <a:buNone/>
            </a:pPr>
            <a:r>
              <a:rPr lang="en-US" dirty="0"/>
              <a:t>S:\15-Video\B05-SDLC\What is Agile</a:t>
            </a:r>
          </a:p>
        </p:txBody>
      </p:sp>
    </p:spTree>
    <p:extLst>
      <p:ext uri="{BB962C8B-B14F-4D97-AF65-F5344CB8AC3E}">
        <p14:creationId xmlns:p14="http://schemas.microsoft.com/office/powerpoint/2010/main" val="2568671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p:cNvSpPr>
            <a:spLocks noGrp="1"/>
          </p:cNvSpPr>
          <p:nvPr>
            <p:ph type="title"/>
          </p:nvPr>
        </p:nvSpPr>
        <p:spPr/>
        <p:txBody>
          <a:bodyPr>
            <a:normAutofit/>
          </a:bodyPr>
          <a:lstStyle/>
          <a:p>
            <a:pPr>
              <a:defRPr/>
            </a:pPr>
            <a:r>
              <a:rPr/>
              <a:t>What is Agility?</a:t>
            </a:r>
          </a:p>
        </p:txBody>
      </p:sp>
      <p:sp>
        <p:nvSpPr>
          <p:cNvPr id="5" name="Content Placeholder 4"/>
          <p:cNvSpPr>
            <a:spLocks noGrp="1"/>
          </p:cNvSpPr>
          <p:nvPr>
            <p:ph idx="1"/>
          </p:nvPr>
        </p:nvSpPr>
        <p:spPr/>
        <p:txBody>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Agility is about quickly responding to changes </a:t>
            </a:r>
          </a:p>
          <a:p>
            <a:pPr marL="519113" indent="-519113">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Learning quickly from mistakes and incorporate lessons learned</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Being proactive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It helps in all aspects of success- Personal, Technical and Organizational</a:t>
            </a:r>
          </a:p>
          <a:p>
            <a:pPr marL="514350" indent="-514350">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sz="2400" dirty="0">
              <a:solidFill>
                <a:srgbClr val="000000"/>
              </a:solidFill>
            </a:endParaRPr>
          </a:p>
        </p:txBody>
      </p:sp>
      <p:sp>
        <p:nvSpPr>
          <p:cNvPr id="132102"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66D7D79-3589-4609-9FBB-68291DB9BBFB}" type="slidenum">
              <a:rPr lang="en-US" altLang="en-US" smtClean="0"/>
              <a:pPr/>
              <a:t>37</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p:cNvSpPr>
            <a:spLocks noGrp="1"/>
          </p:cNvSpPr>
          <p:nvPr>
            <p:ph type="title"/>
          </p:nvPr>
        </p:nvSpPr>
        <p:spPr/>
        <p:txBody>
          <a:bodyPr>
            <a:normAutofit/>
          </a:bodyPr>
          <a:lstStyle/>
          <a:p>
            <a:pPr>
              <a:defRPr/>
            </a:pPr>
            <a:r>
              <a:rPr/>
              <a:t>What is Agility?</a:t>
            </a:r>
          </a:p>
        </p:txBody>
      </p:sp>
      <p:sp>
        <p:nvSpPr>
          <p:cNvPr id="66564" name="Content Placeholder 4"/>
          <p:cNvSpPr>
            <a:spLocks noGrp="1"/>
          </p:cNvSpPr>
          <p:nvPr>
            <p:ph idx="1"/>
          </p:nvPr>
        </p:nvSpPr>
        <p:spPr/>
        <p:txBody>
          <a:bodyPr>
            <a:normAutofit/>
          </a:bodyPr>
          <a:lstStyle/>
          <a:p>
            <a:pPr marL="341313" indent="-341313">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a:solidFill>
                  <a:srgbClr val="000000"/>
                </a:solidFill>
              </a:rPr>
              <a:t>How agility is possible with complex, bureaucratic, gigantic processes. </a:t>
            </a:r>
          </a:p>
          <a:p>
            <a:pPr marL="341313" indent="-341313">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a:solidFill>
                  <a:srgbClr val="000000"/>
                </a:solidFill>
              </a:rPr>
              <a:t>Traditional processes are reactive in nature, they learn very late, respond very slow</a:t>
            </a:r>
          </a:p>
        </p:txBody>
      </p:sp>
      <p:sp>
        <p:nvSpPr>
          <p:cNvPr id="134150"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614E20B-49A6-4DD5-8023-9007B98BA2BA}" type="slidenum">
              <a:rPr lang="en-US" altLang="en-US" smtClean="0"/>
              <a:pPr/>
              <a:t>38</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What is Agility?</a:t>
            </a:r>
          </a:p>
        </p:txBody>
      </p:sp>
      <p:sp>
        <p:nvSpPr>
          <p:cNvPr id="136198"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4481D72-7972-4DCA-A761-55F6D564226D}" type="slidenum">
              <a:rPr lang="en-US" altLang="en-US" smtClean="0"/>
              <a:pPr/>
              <a:t>39</a:t>
            </a:fld>
            <a:endParaRPr lang="en-US" altLang="en-US"/>
          </a:p>
        </p:txBody>
      </p:sp>
      <p:sp>
        <p:nvSpPr>
          <p:cNvPr id="3" name="Content Placeholder 2"/>
          <p:cNvSpPr>
            <a:spLocks noGrp="1"/>
          </p:cNvSpPr>
          <p:nvPr>
            <p:ph idx="4294967295"/>
          </p:nvPr>
        </p:nvSpPr>
        <p:spPr>
          <a:xfrm>
            <a:off x="0" y="990600"/>
            <a:ext cx="8991600" cy="1600200"/>
          </a:xfrm>
        </p:spPr>
        <p:txBody>
          <a:bodyPr>
            <a:normAutofit fontScale="70000" lnSpcReduction="20000"/>
          </a:bodyPr>
          <a:lstStyle/>
          <a:p>
            <a:pPr>
              <a:buFont typeface="Arial" charset="0"/>
              <a:buChar char="•"/>
              <a:defRPr/>
            </a:pPr>
            <a:r>
              <a:rPr lang="en-US" dirty="0"/>
              <a:t>This refinery along with township in Jamnagar, Gujarat, India was completed in 1999 in 36 months.</a:t>
            </a:r>
          </a:p>
          <a:p>
            <a:pPr>
              <a:buFont typeface="Arial" charset="0"/>
              <a:buChar char="•"/>
              <a:defRPr/>
            </a:pPr>
            <a:r>
              <a:rPr lang="en-US" dirty="0"/>
              <a:t>There was the time when over 100,000 people working on the project on any particular day and sponsor was paying rental for a crane Rs 10 million every day.</a:t>
            </a:r>
          </a:p>
        </p:txBody>
      </p:sp>
      <p:pic>
        <p:nvPicPr>
          <p:cNvPr id="136197" name="Picture 2" descr="http://blogs.ft.com/energy-source/files/2010/03/reliance_jamnagar_refinary_fta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743200"/>
            <a:ext cx="8686800"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341313" y="835025"/>
            <a:ext cx="85344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marL="914400" indent="-455613">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lvl="1" eaLnBrk="1" hangingPunct="1">
              <a:lnSpc>
                <a:spcPct val="140000"/>
              </a:lnSpc>
              <a:spcBef>
                <a:spcPts val="1250"/>
              </a:spcBef>
              <a:buFontTx/>
              <a:buNone/>
            </a:pPr>
            <a:endParaRPr lang="en-US" altLang="en-US" sz="2000" b="1" i="1">
              <a:solidFill>
                <a:srgbClr val="314004"/>
              </a:solidFill>
              <a:latin typeface="Arial" panose="020B0604020202020204" pitchFamily="34" charset="0"/>
            </a:endParaRPr>
          </a:p>
        </p:txBody>
      </p:sp>
      <p:sp>
        <p:nvSpPr>
          <p:cNvPr id="13315" name="Rectangle 2"/>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p:cNvSpPr>
            <a:spLocks noGrp="1"/>
          </p:cNvSpPr>
          <p:nvPr>
            <p:ph type="title"/>
          </p:nvPr>
        </p:nvSpPr>
        <p:spPr/>
        <p:txBody>
          <a:bodyPr>
            <a:normAutofit/>
          </a:bodyPr>
          <a:lstStyle/>
          <a:p>
            <a:pPr>
              <a:defRPr/>
            </a:pPr>
            <a:r>
              <a:rPr b="1">
                <a:solidFill>
                  <a:srgbClr val="000000"/>
                </a:solidFill>
              </a:rPr>
              <a:t>Workshop Objective</a:t>
            </a:r>
            <a:endParaRPr/>
          </a:p>
        </p:txBody>
      </p:sp>
      <p:sp>
        <p:nvSpPr>
          <p:cNvPr id="13317" name="Content Placeholder 3"/>
          <p:cNvSpPr>
            <a:spLocks noGrp="1"/>
          </p:cNvSpPr>
          <p:nvPr>
            <p:ph idx="1"/>
          </p:nvPr>
        </p:nvSpPr>
        <p:spPr/>
        <p:txBody>
          <a:bodyPr>
            <a:normAutofit/>
          </a:bodyPr>
          <a:lstStyle/>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800" dirty="0">
                <a:solidFill>
                  <a:srgbClr val="314004"/>
                </a:solidFill>
              </a:rPr>
              <a:t>Learn Various Software Development Lifecycles</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800" dirty="0">
                <a:solidFill>
                  <a:srgbClr val="314004"/>
                </a:solidFill>
              </a:rPr>
              <a:t>Learning Agile Project Management</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800" dirty="0">
                <a:solidFill>
                  <a:srgbClr val="314004"/>
                </a:solidFill>
              </a:rPr>
              <a:t>How to Apply Scrum Methodology to my Project</a:t>
            </a:r>
          </a:p>
        </p:txBody>
      </p:sp>
      <p:sp>
        <p:nvSpPr>
          <p:cNvPr id="13319"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5D055A8-77C8-4B69-A68B-B15EE68083D2}" type="slidenum">
              <a:rPr lang="en-US" altLang="en-US" smtClean="0"/>
              <a:pPr/>
              <a:t>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Complex Adaptive Systems</a:t>
            </a:r>
          </a:p>
        </p:txBody>
      </p:sp>
      <p:sp>
        <p:nvSpPr>
          <p:cNvPr id="3" name="Content Placeholder 2"/>
          <p:cNvSpPr>
            <a:spLocks noGrp="1"/>
          </p:cNvSpPr>
          <p:nvPr>
            <p:ph idx="1"/>
          </p:nvPr>
        </p:nvSpPr>
        <p:spPr/>
        <p:txBody>
          <a:bodyPr>
            <a:normAutofit fontScale="62500" lnSpcReduction="20000"/>
          </a:bodyPr>
          <a:lstStyle/>
          <a:p>
            <a:pPr>
              <a:defRPr/>
            </a:pPr>
            <a:r>
              <a:rPr lang="en-US" dirty="0"/>
              <a:t>Think about how newly born child is going to learn about talking, walking, learning, eating etc. </a:t>
            </a:r>
          </a:p>
          <a:p>
            <a:pPr>
              <a:defRPr/>
            </a:pPr>
            <a:r>
              <a:rPr lang="en-US" dirty="0"/>
              <a:t>What process you use to climb mountain?</a:t>
            </a:r>
          </a:p>
          <a:p>
            <a:pPr>
              <a:defRPr/>
            </a:pPr>
            <a:endParaRPr lang="en-US" dirty="0"/>
          </a:p>
          <a:p>
            <a:pPr>
              <a:defRPr/>
            </a:pPr>
            <a:r>
              <a:rPr lang="en-US" dirty="0"/>
              <a:t>In the last couple of decades scientists and managers have articulated a profound shift in their view about how organisms and organizations evolve, respond to change, and manage their growth.</a:t>
            </a:r>
          </a:p>
          <a:p>
            <a:pPr>
              <a:defRPr/>
            </a:pPr>
            <a:r>
              <a:rPr lang="en-US" dirty="0"/>
              <a:t>Complex Adaptive Systems theory is one of the root threads of agile development. The concepts about how biological systems evolve and adapt have relevance, if only metaphorically, to organizations and how they evolve and adapt.</a:t>
            </a:r>
          </a:p>
          <a:p>
            <a:pPr>
              <a:defRPr/>
            </a:pPr>
            <a:r>
              <a:rPr lang="en-US" dirty="0"/>
              <a:t>Creativity and innovation are the emergent results of well-functioning agile teams.</a:t>
            </a:r>
          </a:p>
          <a:p>
            <a:pPr>
              <a:defRPr/>
            </a:pPr>
            <a:r>
              <a:rPr lang="en-US" dirty="0"/>
              <a:t>In complex system things get done because people adapt not because they blindly follow</a:t>
            </a:r>
          </a:p>
          <a:p>
            <a:pPr>
              <a:defRPr/>
            </a:pPr>
            <a:r>
              <a:rPr lang="en-US" dirty="0"/>
              <a:t>Former Visa International CEO </a:t>
            </a:r>
            <a:r>
              <a:rPr lang="en-US" b="1" dirty="0"/>
              <a:t>Dee Hock </a:t>
            </a:r>
            <a:r>
              <a:rPr lang="en-US" dirty="0"/>
              <a:t>coined the word </a:t>
            </a:r>
            <a:r>
              <a:rPr lang="en-US" b="1" dirty="0"/>
              <a:t>“</a:t>
            </a:r>
            <a:r>
              <a:rPr lang="en-US" b="1" dirty="0" err="1"/>
              <a:t>chaordic</a:t>
            </a:r>
            <a:r>
              <a:rPr lang="en-US" b="1" dirty="0"/>
              <a:t>” </a:t>
            </a:r>
            <a:r>
              <a:rPr lang="en-US" dirty="0"/>
              <a:t>to describe both the world where Order exists in Chaos.</a:t>
            </a:r>
          </a:p>
        </p:txBody>
      </p:sp>
      <p:sp>
        <p:nvSpPr>
          <p:cNvPr id="14848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4EEFC56-D6AC-4DB6-978B-78BE5D9997C4}" type="slidenum">
              <a:rPr lang="en-US" altLang="en-US" smtClean="0"/>
              <a:pPr/>
              <a:t>40</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Defined </a:t>
            </a:r>
            <a:r>
              <a:rPr err="1">
                <a:solidFill>
                  <a:srgbClr val="000000"/>
                </a:solidFill>
              </a:rPr>
              <a:t>vs</a:t>
            </a:r>
            <a:r>
              <a:rPr>
                <a:solidFill>
                  <a:srgbClr val="000000"/>
                </a:solidFill>
              </a:rPr>
              <a:t> Empirical Processes</a:t>
            </a:r>
            <a:endParaRPr/>
          </a:p>
        </p:txBody>
      </p:sp>
      <p:sp>
        <p:nvSpPr>
          <p:cNvPr id="150531" name="Content Placeholder 2"/>
          <p:cNvSpPr>
            <a:spLocks noGrp="1"/>
          </p:cNvSpPr>
          <p:nvPr>
            <p:ph idx="1"/>
          </p:nvPr>
        </p:nvSpPr>
        <p:spPr/>
        <p:txBody>
          <a:bodyPr/>
          <a:lstStyle/>
          <a:p>
            <a:pPr>
              <a:buFont typeface="Arial" panose="020B0604020202020204" pitchFamily="34" charset="0"/>
              <a:buNone/>
            </a:pPr>
            <a:r>
              <a:rPr lang="en-US" altLang="en-US"/>
              <a:t>Defined Processes</a:t>
            </a:r>
          </a:p>
          <a:p>
            <a:r>
              <a:rPr lang="en-US" altLang="en-US" sz="2800"/>
              <a:t>Assumes that every piece of work is completely understood</a:t>
            </a:r>
          </a:p>
          <a:p>
            <a:r>
              <a:rPr lang="en-US" altLang="en-US" sz="2800"/>
              <a:t>Input is well-defined</a:t>
            </a:r>
          </a:p>
          <a:p>
            <a:r>
              <a:rPr lang="en-US" altLang="en-US" sz="2800"/>
              <a:t>A set of well-defined input produces same output every time within known variance limit</a:t>
            </a:r>
          </a:p>
          <a:p>
            <a:r>
              <a:rPr lang="en-US" altLang="en-US" sz="2800"/>
              <a:t>Has tightly coupled steps </a:t>
            </a:r>
          </a:p>
          <a:p>
            <a:r>
              <a:rPr lang="en-US" altLang="en-US" sz="2800"/>
              <a:t>No checkpoint </a:t>
            </a:r>
            <a:r>
              <a:rPr lang="en-US" altLang="en-US"/>
              <a:t>and feedback steps</a:t>
            </a:r>
          </a:p>
          <a:p>
            <a:endParaRPr lang="en-US" altLang="en-US"/>
          </a:p>
        </p:txBody>
      </p:sp>
      <p:sp>
        <p:nvSpPr>
          <p:cNvPr id="15053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3935C5E-FF26-4029-9F80-FC82630F6023}" type="slidenum">
              <a:rPr lang="en-US" altLang="en-US" smtClean="0"/>
              <a:pPr/>
              <a:t>41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Defined </a:t>
            </a:r>
            <a:r>
              <a:rPr err="1">
                <a:solidFill>
                  <a:srgbClr val="000000"/>
                </a:solidFill>
              </a:rPr>
              <a:t>vs</a:t>
            </a:r>
            <a:r>
              <a:rPr>
                <a:solidFill>
                  <a:srgbClr val="000000"/>
                </a:solidFill>
              </a:rPr>
              <a:t> Empirical Processes</a:t>
            </a:r>
            <a:endParaRPr/>
          </a:p>
        </p:txBody>
      </p:sp>
      <p:sp>
        <p:nvSpPr>
          <p:cNvPr id="152579" name="Content Placeholder 2"/>
          <p:cNvSpPr>
            <a:spLocks noGrp="1"/>
          </p:cNvSpPr>
          <p:nvPr>
            <p:ph idx="1"/>
          </p:nvPr>
        </p:nvSpPr>
        <p:spPr/>
        <p:txBody>
          <a:bodyPr/>
          <a:lstStyle/>
          <a:p>
            <a:pPr>
              <a:buFont typeface="Arial" panose="020B0604020202020204" pitchFamily="34" charset="0"/>
              <a:buNone/>
            </a:pPr>
            <a:r>
              <a:rPr lang="en-US" altLang="en-US"/>
              <a:t>Empirical Processes</a:t>
            </a:r>
          </a:p>
          <a:p>
            <a:r>
              <a:rPr lang="en-US" altLang="en-US" sz="2800"/>
              <a:t>Relies on frequent inspections and adaption</a:t>
            </a:r>
          </a:p>
          <a:p>
            <a:r>
              <a:rPr lang="en-US" altLang="en-US" sz="2800"/>
              <a:t>Applies to those process which are loosely defined because of their complexity</a:t>
            </a:r>
          </a:p>
          <a:p>
            <a:r>
              <a:rPr lang="en-US" altLang="en-US" sz="2800"/>
              <a:t>Understand that output of a process can be unpredictable and unrepeatable</a:t>
            </a:r>
          </a:p>
          <a:p>
            <a:endParaRPr lang="en-US" altLang="en-US"/>
          </a:p>
        </p:txBody>
      </p:sp>
      <p:sp>
        <p:nvSpPr>
          <p:cNvPr id="15258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32AC989-88AD-4C12-9294-1D584B45D9DB}" type="slidenum">
              <a:rPr lang="en-US" altLang="en-US" smtClean="0"/>
              <a:pPr/>
              <a:t>42</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Value in Agile Manifesto</a:t>
            </a:r>
          </a:p>
        </p:txBody>
      </p:sp>
      <p:sp>
        <p:nvSpPr>
          <p:cNvPr id="3" name="Content Placeholder 2"/>
          <p:cNvSpPr>
            <a:spLocks noGrp="1"/>
          </p:cNvSpPr>
          <p:nvPr>
            <p:ph idx="1"/>
          </p:nvPr>
        </p:nvSpPr>
        <p:spPr/>
        <p:txBody>
          <a:bodyPr>
            <a:normAutofit fontScale="85000" lnSpcReduction="10000"/>
          </a:bodyPr>
          <a:lstStyle/>
          <a:p>
            <a:pPr marL="0" indent="0">
              <a:buFont typeface="Arial" charset="0"/>
              <a:buNone/>
              <a:defRPr/>
            </a:pPr>
            <a:r>
              <a:rPr lang="en-US" sz="2400" dirty="0"/>
              <a:t>“We are uncovering better ways of developing software by doing it and helping others do it. Through this work we have come to </a:t>
            </a:r>
            <a:r>
              <a:rPr lang="en-US" sz="2400" b="1" u="sng" dirty="0"/>
              <a:t>value</a:t>
            </a:r>
            <a:r>
              <a:rPr lang="en-US" sz="2400" dirty="0"/>
              <a:t>”</a:t>
            </a:r>
          </a:p>
          <a:p>
            <a:pPr marL="0" indent="0">
              <a:buFont typeface="Arial" charset="0"/>
              <a:buNone/>
              <a:defRPr/>
            </a:pPr>
            <a:endParaRPr lang="en-US" sz="2400" dirty="0"/>
          </a:p>
          <a:p>
            <a:pPr>
              <a:buFont typeface="Arial" charset="0"/>
              <a:buChar char="•"/>
              <a:defRPr/>
            </a:pPr>
            <a:r>
              <a:rPr lang="en-US" b="1" dirty="0"/>
              <a:t>Individuals and interactions</a:t>
            </a:r>
            <a:r>
              <a:rPr lang="en-US" dirty="0"/>
              <a:t> over processes and tools</a:t>
            </a:r>
          </a:p>
          <a:p>
            <a:pPr>
              <a:buFont typeface="Arial" charset="0"/>
              <a:buChar char="•"/>
              <a:defRPr/>
            </a:pPr>
            <a:r>
              <a:rPr lang="en-US" b="1" dirty="0"/>
              <a:t>Working software</a:t>
            </a:r>
            <a:r>
              <a:rPr lang="en-US" dirty="0"/>
              <a:t> over comprehensive documentation</a:t>
            </a:r>
          </a:p>
          <a:p>
            <a:pPr>
              <a:buFont typeface="Arial" charset="0"/>
              <a:buChar char="•"/>
              <a:defRPr/>
            </a:pPr>
            <a:r>
              <a:rPr lang="en-US" b="1" dirty="0"/>
              <a:t>Customer collaboration</a:t>
            </a:r>
            <a:r>
              <a:rPr lang="en-US" dirty="0"/>
              <a:t> over contract negotiation</a:t>
            </a:r>
          </a:p>
          <a:p>
            <a:pPr>
              <a:buFont typeface="Arial" charset="0"/>
              <a:buChar char="•"/>
              <a:defRPr/>
            </a:pPr>
            <a:r>
              <a:rPr lang="en-US" b="1" dirty="0"/>
              <a:t>Responding to change</a:t>
            </a:r>
            <a:r>
              <a:rPr lang="en-US" dirty="0"/>
              <a:t> over following a plan</a:t>
            </a:r>
          </a:p>
          <a:p>
            <a:pPr marL="0" indent="0">
              <a:buFont typeface="Arial" charset="0"/>
              <a:buNone/>
              <a:defRPr/>
            </a:pPr>
            <a:endParaRPr lang="en-US" sz="2600" dirty="0"/>
          </a:p>
          <a:p>
            <a:pPr marL="0" indent="0">
              <a:buFont typeface="Arial" charset="0"/>
              <a:buNone/>
              <a:defRPr/>
            </a:pPr>
            <a:r>
              <a:rPr lang="en-US" sz="2600" dirty="0"/>
              <a:t>That is, while there is value in the items on the right, we value the items on the left more.</a:t>
            </a:r>
          </a:p>
          <a:p>
            <a:pPr marL="0" indent="0">
              <a:buFont typeface="Arial" charset="0"/>
              <a:buNone/>
              <a:defRPr/>
            </a:pPr>
            <a:endParaRPr lang="en-US" dirty="0"/>
          </a:p>
          <a:p>
            <a:pPr marL="0" indent="0">
              <a:buFont typeface="Arial" charset="0"/>
              <a:buNone/>
              <a:defRPr/>
            </a:pPr>
            <a:r>
              <a:rPr lang="en-US" sz="2600" dirty="0"/>
              <a:t>www.agilemanifesto.org</a:t>
            </a:r>
          </a:p>
        </p:txBody>
      </p:sp>
      <p:sp>
        <p:nvSpPr>
          <p:cNvPr id="15462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E7A8192-0FA7-4A5E-B51D-9FA1EF7E825A}" type="slidenum">
              <a:rPr lang="en-US" altLang="en-US" smtClean="0"/>
              <a:pPr/>
              <a:t>43</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Principles</a:t>
            </a:r>
          </a:p>
        </p:txBody>
      </p:sp>
      <p:sp>
        <p:nvSpPr>
          <p:cNvPr id="77827" name="Content Placeholder 2"/>
          <p:cNvSpPr>
            <a:spLocks noGrp="1"/>
          </p:cNvSpPr>
          <p:nvPr>
            <p:ph idx="1"/>
          </p:nvPr>
        </p:nvSpPr>
        <p:spPr/>
        <p:txBody>
          <a:bodyPr>
            <a:normAutofit lnSpcReduction="10000"/>
          </a:bodyPr>
          <a:lstStyle/>
          <a:p>
            <a:pPr marL="514350" indent="-514350">
              <a:buFont typeface="Calibri" pitchFamily="34" charset="0"/>
              <a:buAutoNum type="arabicPeriod"/>
              <a:defRPr/>
            </a:pPr>
            <a:r>
              <a:rPr lang="en-US" sz="2000" dirty="0"/>
              <a:t>Satisfy customer by continuous delivery of valuable product</a:t>
            </a:r>
          </a:p>
          <a:p>
            <a:pPr marL="514350" indent="-514350">
              <a:buFont typeface="Calibri" pitchFamily="34" charset="0"/>
              <a:buAutoNum type="arabicPeriod"/>
              <a:defRPr/>
            </a:pPr>
            <a:r>
              <a:rPr lang="en-US" sz="2000" dirty="0"/>
              <a:t>Welcome Change even at late stage</a:t>
            </a:r>
          </a:p>
          <a:p>
            <a:pPr marL="514350" indent="-514350">
              <a:buFont typeface="Calibri" pitchFamily="34" charset="0"/>
              <a:buAutoNum type="arabicPeriod"/>
              <a:defRPr/>
            </a:pPr>
            <a:r>
              <a:rPr lang="en-US" sz="2000" dirty="0"/>
              <a:t>Deliver working software Frequently</a:t>
            </a:r>
          </a:p>
          <a:p>
            <a:pPr marL="514350" indent="-514350">
              <a:buFont typeface="Calibri" pitchFamily="34" charset="0"/>
              <a:buAutoNum type="arabicPeriod"/>
              <a:defRPr/>
            </a:pPr>
            <a:r>
              <a:rPr lang="en-US" sz="2000" dirty="0"/>
              <a:t>Business and Developer work together</a:t>
            </a:r>
          </a:p>
          <a:p>
            <a:pPr marL="514350" indent="-514350">
              <a:buFont typeface="Calibri" pitchFamily="34" charset="0"/>
              <a:buAutoNum type="arabicPeriod"/>
              <a:defRPr/>
            </a:pPr>
            <a:r>
              <a:rPr lang="en-US" sz="2000" dirty="0"/>
              <a:t>Build around Motivated Individuals- Give team opportunity, trust them</a:t>
            </a:r>
          </a:p>
          <a:p>
            <a:pPr marL="514350" indent="-514350">
              <a:buFont typeface="Calibri" pitchFamily="34" charset="0"/>
              <a:buAutoNum type="arabicPeriod"/>
              <a:defRPr/>
            </a:pPr>
            <a:r>
              <a:rPr lang="en-US" sz="2000" dirty="0"/>
              <a:t>Face-to-face communication</a:t>
            </a:r>
          </a:p>
          <a:p>
            <a:pPr marL="514350" indent="-514350">
              <a:buFont typeface="Calibri" pitchFamily="34" charset="0"/>
              <a:buAutoNum type="arabicPeriod"/>
              <a:defRPr/>
            </a:pPr>
            <a:r>
              <a:rPr lang="en-US" sz="2000" dirty="0"/>
              <a:t>Working software is the primary measure of progress.</a:t>
            </a:r>
          </a:p>
          <a:p>
            <a:pPr marL="514350" indent="-514350">
              <a:buFont typeface="Calibri" pitchFamily="34" charset="0"/>
              <a:buAutoNum type="arabicPeriod"/>
              <a:defRPr/>
            </a:pPr>
            <a:r>
              <a:rPr lang="en-US" sz="2000" dirty="0"/>
              <a:t>Sustainable Development</a:t>
            </a:r>
          </a:p>
          <a:p>
            <a:pPr marL="514350" indent="-514350">
              <a:buFont typeface="Calibri" pitchFamily="34" charset="0"/>
              <a:buAutoNum type="arabicPeriod"/>
              <a:defRPr/>
            </a:pPr>
            <a:r>
              <a:rPr lang="en-US" sz="2000" dirty="0"/>
              <a:t>Continuous Technical Excellence</a:t>
            </a:r>
          </a:p>
          <a:p>
            <a:pPr marL="514350" indent="-514350">
              <a:buFont typeface="Calibri" pitchFamily="34" charset="0"/>
              <a:buAutoNum type="arabicPeriod"/>
              <a:defRPr/>
            </a:pPr>
            <a:r>
              <a:rPr lang="en-US" sz="2000" dirty="0"/>
              <a:t>Simplicity--the art of maximizing the amount of work not done--is essential.</a:t>
            </a:r>
          </a:p>
          <a:p>
            <a:pPr marL="514350" indent="-514350">
              <a:buFont typeface="Calibri" pitchFamily="34" charset="0"/>
              <a:buAutoNum type="arabicPeriod"/>
              <a:defRPr/>
            </a:pPr>
            <a:r>
              <a:rPr lang="en-US" sz="2000" dirty="0"/>
              <a:t>Self Organizing Team</a:t>
            </a:r>
          </a:p>
          <a:p>
            <a:pPr marL="514350" indent="-514350">
              <a:buFont typeface="Calibri" pitchFamily="34" charset="0"/>
              <a:buAutoNum type="arabicPeriod"/>
              <a:defRPr/>
            </a:pPr>
            <a:r>
              <a:rPr lang="en-US" sz="2000" dirty="0"/>
              <a:t>Team reflection at regular intervals</a:t>
            </a:r>
          </a:p>
          <a:p>
            <a:pPr marL="514350" indent="-514350">
              <a:buFont typeface="Arial" panose="020B0604020202020204" pitchFamily="34" charset="0"/>
              <a:buNone/>
              <a:defRPr/>
            </a:pPr>
            <a:endParaRPr lang="en-US" sz="2000" dirty="0"/>
          </a:p>
          <a:p>
            <a:pPr marL="514350" indent="-514350">
              <a:buFont typeface="Arial" panose="020B0604020202020204" pitchFamily="34" charset="0"/>
              <a:buNone/>
              <a:defRPr/>
            </a:pPr>
            <a:r>
              <a:rPr lang="en-US" sz="2000" dirty="0"/>
              <a:t>www.agilemanifesto.org</a:t>
            </a:r>
          </a:p>
          <a:p>
            <a:pPr marL="514350" indent="-514350">
              <a:buFont typeface="Calibri" pitchFamily="34" charset="0"/>
              <a:buAutoNum type="arabicPeriod"/>
              <a:defRPr/>
            </a:pPr>
            <a:endParaRPr lang="en-US" sz="1800" dirty="0"/>
          </a:p>
        </p:txBody>
      </p:sp>
      <p:sp>
        <p:nvSpPr>
          <p:cNvPr id="15667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ECA985B-024A-4859-8D28-232CB2369AB6}" type="slidenum">
              <a:rPr lang="en-US" altLang="en-US" smtClean="0"/>
              <a:pPr/>
              <a:t>44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E10BDFFF-7286-4291-A68F-4E15243E3EDA}" type="slidenum">
              <a:rPr lang="en-US" altLang="en-US" smtClean="0"/>
              <a:pPr>
                <a:defRPr/>
              </a:pPr>
              <a:t>45</a:t>
            </a:fld>
            <a:endParaRPr lang="en-US" altLang="en-US"/>
          </a:p>
        </p:txBody>
      </p:sp>
      <p:sp>
        <p:nvSpPr>
          <p:cNvPr id="4" name="Title 3"/>
          <p:cNvSpPr>
            <a:spLocks noGrp="1"/>
          </p:cNvSpPr>
          <p:nvPr>
            <p:ph type="ctrTitle"/>
          </p:nvPr>
        </p:nvSpPr>
        <p:spPr/>
        <p:txBody>
          <a:bodyPr/>
          <a:lstStyle/>
          <a:p>
            <a:r>
              <a:rPr lang="en-US" dirty="0"/>
              <a:t>Videos</a:t>
            </a:r>
          </a:p>
        </p:txBody>
      </p:sp>
      <p:sp>
        <p:nvSpPr>
          <p:cNvPr id="5" name="Text Placeholder 4"/>
          <p:cNvSpPr>
            <a:spLocks noGrp="1"/>
          </p:cNvSpPr>
          <p:nvPr>
            <p:ph type="body" sz="quarter" idx="14"/>
          </p:nvPr>
        </p:nvSpPr>
        <p:spPr>
          <a:xfrm>
            <a:off x="526949" y="2438400"/>
            <a:ext cx="8078788" cy="3505200"/>
          </a:xfrm>
        </p:spPr>
        <p:txBody>
          <a:bodyPr/>
          <a:lstStyle/>
          <a:p>
            <a:pPr marL="0" indent="0">
              <a:buNone/>
            </a:pPr>
            <a:r>
              <a:rPr lang="en-IN" sz="2400" dirty="0"/>
              <a:t>S:\15-Video\B04-Agile-Simulation</a:t>
            </a:r>
          </a:p>
          <a:p>
            <a:r>
              <a:rPr lang="en-IN" sz="2400" dirty="0"/>
              <a:t>Agile Roles</a:t>
            </a:r>
          </a:p>
          <a:p>
            <a:pPr lvl="1"/>
            <a:r>
              <a:rPr lang="en-IN" sz="1400" dirty="0"/>
              <a:t>Agile Simulation - Part 1 _ Meet the Agile Team</a:t>
            </a:r>
          </a:p>
          <a:p>
            <a:r>
              <a:rPr lang="en-IN" sz="2400" dirty="0"/>
              <a:t>Lifecycle</a:t>
            </a:r>
          </a:p>
          <a:p>
            <a:pPr lvl="1"/>
            <a:r>
              <a:rPr lang="en-IN" sz="1400" dirty="0"/>
              <a:t>Agile Simulation - Part 2 _ Agile Lifecycle Overview</a:t>
            </a:r>
          </a:p>
          <a:p>
            <a:r>
              <a:rPr lang="en-IN" sz="2400" dirty="0"/>
              <a:t>How to Ground Rule</a:t>
            </a:r>
          </a:p>
          <a:p>
            <a:pPr lvl="1"/>
            <a:r>
              <a:rPr lang="en-IN" sz="1400" dirty="0"/>
              <a:t>Agile Simulation - Part 3 _ Purpose, Agenda, Team Norms</a:t>
            </a:r>
          </a:p>
          <a:p>
            <a:r>
              <a:rPr lang="en-IN" sz="2400" dirty="0"/>
              <a:t>Collaboration</a:t>
            </a:r>
          </a:p>
          <a:p>
            <a:pPr lvl="1"/>
            <a:r>
              <a:rPr lang="en-IN" sz="1400" dirty="0"/>
              <a:t>Agile Simulation - Part 18 _ Collaboration During the Iteration</a:t>
            </a:r>
            <a:endParaRPr lang="en-US" sz="1400" dirty="0"/>
          </a:p>
        </p:txBody>
      </p:sp>
    </p:spTree>
    <p:extLst>
      <p:ext uri="{BB962C8B-B14F-4D97-AF65-F5344CB8AC3E}">
        <p14:creationId xmlns:p14="http://schemas.microsoft.com/office/powerpoint/2010/main" val="3517860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Characteristics</a:t>
            </a:r>
          </a:p>
        </p:txBody>
      </p:sp>
      <p:sp>
        <p:nvSpPr>
          <p:cNvPr id="160771" name="Content Placeholder 2"/>
          <p:cNvSpPr>
            <a:spLocks noGrp="1"/>
          </p:cNvSpPr>
          <p:nvPr>
            <p:ph idx="1"/>
          </p:nvPr>
        </p:nvSpPr>
        <p:spPr/>
        <p:txBody>
          <a:bodyPr/>
          <a:lstStyle/>
          <a:p>
            <a:r>
              <a:rPr lang="en-US" altLang="en-US" sz="2800"/>
              <a:t>Adaptability not Predictability</a:t>
            </a:r>
          </a:p>
          <a:p>
            <a:r>
              <a:rPr lang="en-US" altLang="en-US" sz="2800"/>
              <a:t>Accepting that outcomes are not predictable and process are not repeatable</a:t>
            </a:r>
          </a:p>
          <a:p>
            <a:r>
              <a:rPr lang="en-US" altLang="en-US" sz="2800"/>
              <a:t>Values and Principles of Collaboration</a:t>
            </a:r>
          </a:p>
          <a:p>
            <a:r>
              <a:rPr lang="en-US" altLang="en-US" sz="2800"/>
              <a:t>The conventions which we agree we define those</a:t>
            </a:r>
          </a:p>
          <a:p>
            <a:r>
              <a:rPr lang="en-US" altLang="en-US" sz="2800"/>
              <a:t>Processes are in manuals; practices are in field.</a:t>
            </a:r>
          </a:p>
        </p:txBody>
      </p:sp>
      <p:sp>
        <p:nvSpPr>
          <p:cNvPr id="16077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1AA6C8-680D-4E21-9428-9CF99A2304FF}" type="slidenum">
              <a:rPr lang="en-US" altLang="en-US" smtClean="0"/>
              <a:pPr/>
              <a:t>46</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a:t>
            </a:r>
          </a:p>
        </p:txBody>
      </p:sp>
      <p:sp>
        <p:nvSpPr>
          <p:cNvPr id="162819" name="Content Placeholder 2"/>
          <p:cNvSpPr>
            <a:spLocks noGrp="1"/>
          </p:cNvSpPr>
          <p:nvPr>
            <p:ph idx="1"/>
          </p:nvPr>
        </p:nvSpPr>
        <p:spPr/>
        <p:txBody>
          <a:bodyPr/>
          <a:lstStyle/>
          <a:p>
            <a:pPr marL="514350" indent="-514350">
              <a:buFont typeface="Calibri" panose="020F0502020204030204" pitchFamily="34" charset="0"/>
              <a:buAutoNum type="arabicPeriod"/>
            </a:pPr>
            <a:r>
              <a:rPr lang="en-US" altLang="en-US" sz="2800" dirty="0"/>
              <a:t>Scrum</a:t>
            </a:r>
          </a:p>
          <a:p>
            <a:pPr marL="514350" indent="-514350">
              <a:buFont typeface="Calibri" panose="020F0502020204030204" pitchFamily="34" charset="0"/>
              <a:buAutoNum type="arabicPeriod"/>
            </a:pPr>
            <a:r>
              <a:rPr lang="en-US" altLang="en-US" sz="2800" dirty="0"/>
              <a:t>Extreme Programming (XP)</a:t>
            </a:r>
          </a:p>
          <a:p>
            <a:pPr marL="514350" indent="-514350">
              <a:buFont typeface="Calibri" panose="020F0502020204030204" pitchFamily="34" charset="0"/>
              <a:buAutoNum type="arabicPeriod"/>
            </a:pPr>
            <a:r>
              <a:rPr lang="en-US" altLang="en-US" sz="2800" dirty="0"/>
              <a:t>Lean Software Development (LSD)</a:t>
            </a:r>
          </a:p>
          <a:p>
            <a:pPr marL="514350" indent="-514350">
              <a:buFont typeface="Calibri" panose="020F0502020204030204" pitchFamily="34" charset="0"/>
              <a:buAutoNum type="arabicPeriod"/>
            </a:pPr>
            <a:r>
              <a:rPr lang="en-US" altLang="en-US" sz="2800" dirty="0"/>
              <a:t>Feature Driven Development (FDD)</a:t>
            </a:r>
          </a:p>
          <a:p>
            <a:pPr marL="514350" indent="-514350">
              <a:buFont typeface="Calibri" panose="020F0502020204030204" pitchFamily="34" charset="0"/>
              <a:buAutoNum type="arabicPeriod"/>
            </a:pPr>
            <a:r>
              <a:rPr lang="en-US" altLang="en-US" sz="2800" dirty="0"/>
              <a:t>Dynamic System Development Methods (DSDM)</a:t>
            </a:r>
          </a:p>
          <a:p>
            <a:pPr marL="514350" indent="-514350">
              <a:buFont typeface="Calibri" panose="020F0502020204030204" pitchFamily="34" charset="0"/>
              <a:buAutoNum type="arabicPeriod"/>
            </a:pPr>
            <a:r>
              <a:rPr lang="en-US" altLang="en-US" sz="2800" dirty="0"/>
              <a:t>Kanban</a:t>
            </a:r>
          </a:p>
          <a:p>
            <a:pPr marL="514350" indent="-514350">
              <a:buFont typeface="Calibri" panose="020F0502020204030204" pitchFamily="34" charset="0"/>
              <a:buAutoNum type="arabicPeriod"/>
            </a:pPr>
            <a:r>
              <a:rPr lang="en-US" altLang="en-US" sz="2800" dirty="0"/>
              <a:t>Scrum-Ban</a:t>
            </a:r>
          </a:p>
          <a:p>
            <a:pPr marL="514350" indent="-514350">
              <a:buFont typeface="Calibri" panose="020F0502020204030204" pitchFamily="34" charset="0"/>
              <a:buAutoNum type="arabicPeriod"/>
            </a:pPr>
            <a:r>
              <a:rPr lang="en-US" altLang="en-US" sz="2800" dirty="0"/>
              <a:t>Crystal Methods</a:t>
            </a:r>
          </a:p>
        </p:txBody>
      </p:sp>
      <p:sp>
        <p:nvSpPr>
          <p:cNvPr id="16282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88B6CFA-73E2-46CC-B945-CAA82CA59961}" type="slidenum">
              <a:rPr lang="en-US" altLang="en-US" smtClean="0"/>
              <a:pPr/>
              <a:t>47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a:t>
            </a:r>
          </a:p>
        </p:txBody>
      </p:sp>
      <p:sp>
        <p:nvSpPr>
          <p:cNvPr id="3" name="Content Placeholder 2"/>
          <p:cNvSpPr>
            <a:spLocks noGrp="1"/>
          </p:cNvSpPr>
          <p:nvPr>
            <p:ph idx="1"/>
          </p:nvPr>
        </p:nvSpPr>
        <p:spPr/>
        <p:txBody>
          <a:bodyPr/>
          <a:lstStyle/>
          <a:p>
            <a:r>
              <a:rPr lang="en-US" dirty="0"/>
              <a:t>We will discuss tomorrow in detail</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48</a:t>
            </a:fld>
            <a:endParaRPr lang="en-US" altLang="en-US"/>
          </a:p>
        </p:txBody>
      </p:sp>
    </p:spTree>
    <p:extLst>
      <p:ext uri="{BB962C8B-B14F-4D97-AF65-F5344CB8AC3E}">
        <p14:creationId xmlns:p14="http://schemas.microsoft.com/office/powerpoint/2010/main" val="373935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Methodologies-XP</a:t>
            </a:r>
          </a:p>
        </p:txBody>
      </p:sp>
      <p:sp>
        <p:nvSpPr>
          <p:cNvPr id="3" name="Content Placeholder 2"/>
          <p:cNvSpPr>
            <a:spLocks noGrp="1"/>
          </p:cNvSpPr>
          <p:nvPr>
            <p:ph idx="1"/>
          </p:nvPr>
        </p:nvSpPr>
        <p:spPr/>
        <p:txBody>
          <a:bodyPr>
            <a:noAutofit/>
          </a:bodyPr>
          <a:lstStyle/>
          <a:p>
            <a:pPr marL="0" indent="0">
              <a:buFont typeface="Arial" charset="0"/>
              <a:buNone/>
              <a:defRPr/>
            </a:pPr>
            <a:r>
              <a:rPr lang="en-US" sz="2800" dirty="0"/>
              <a:t>Originally devised by Kent Beck as an agile method focused on engineering practices. Typical iteration length varies between 1-3 weeks.</a:t>
            </a:r>
          </a:p>
          <a:p>
            <a:pPr marL="0" indent="0">
              <a:buFont typeface="Arial" charset="0"/>
              <a:buNone/>
              <a:defRPr/>
            </a:pPr>
            <a:endParaRPr lang="en-US" sz="2800" dirty="0"/>
          </a:p>
          <a:p>
            <a:pPr>
              <a:buFont typeface="Arial" charset="0"/>
              <a:buNone/>
              <a:defRPr/>
            </a:pPr>
            <a:r>
              <a:rPr lang="en-US" sz="2800" b="1" dirty="0"/>
              <a:t>XP Values</a:t>
            </a:r>
          </a:p>
          <a:p>
            <a:pPr marL="971550" lvl="1" indent="-514350">
              <a:buFont typeface="+mj-lt"/>
              <a:buAutoNum type="arabicPeriod"/>
              <a:defRPr/>
            </a:pPr>
            <a:r>
              <a:rPr lang="en-US" sz="2400" dirty="0"/>
              <a:t>Communication</a:t>
            </a:r>
          </a:p>
          <a:p>
            <a:pPr marL="971550" lvl="1" indent="-514350">
              <a:buFont typeface="+mj-lt"/>
              <a:buAutoNum type="arabicPeriod"/>
              <a:defRPr/>
            </a:pPr>
            <a:r>
              <a:rPr lang="en-US" sz="2400" dirty="0"/>
              <a:t>Simplicity</a:t>
            </a:r>
          </a:p>
          <a:p>
            <a:pPr marL="971550" lvl="1" indent="-514350">
              <a:buFont typeface="+mj-lt"/>
              <a:buAutoNum type="arabicPeriod"/>
              <a:defRPr/>
            </a:pPr>
            <a:r>
              <a:rPr lang="en-US" sz="2400" dirty="0"/>
              <a:t>Feedback</a:t>
            </a:r>
          </a:p>
          <a:p>
            <a:pPr marL="971550" lvl="1" indent="-514350">
              <a:buFont typeface="+mj-lt"/>
              <a:buAutoNum type="arabicPeriod"/>
              <a:defRPr/>
            </a:pPr>
            <a:r>
              <a:rPr lang="en-US" sz="2400" dirty="0"/>
              <a:t>Respect</a:t>
            </a:r>
          </a:p>
          <a:p>
            <a:pPr marL="971550" lvl="1" indent="-514350">
              <a:buFont typeface="+mj-lt"/>
              <a:buAutoNum type="arabicPeriod"/>
              <a:defRPr/>
            </a:pPr>
            <a:r>
              <a:rPr lang="en-US" sz="2400" dirty="0"/>
              <a:t>Courage</a:t>
            </a:r>
          </a:p>
        </p:txBody>
      </p:sp>
      <p:sp>
        <p:nvSpPr>
          <p:cNvPr id="1689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E72F2A-CFD1-4608-9C7F-866B20BF0002}" type="slidenum">
              <a:rPr lang="en-US" altLang="en-US" smtClean="0"/>
              <a:pPr/>
              <a:t>49</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SDLC (4 Hours)</a:t>
            </a:r>
          </a:p>
          <a:p>
            <a:r>
              <a:rPr lang="en-US" dirty="0"/>
              <a:t>Agile Project Management (13 Hours)</a:t>
            </a:r>
          </a:p>
          <a:p>
            <a:r>
              <a:rPr lang="en-US" dirty="0"/>
              <a:t>Scrum (4 Hours)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5</a:t>
            </a:fld>
            <a:endParaRPr lang="en-US" altLang="en-US"/>
          </a:p>
        </p:txBody>
      </p:sp>
    </p:spTree>
    <p:extLst>
      <p:ext uri="{BB962C8B-B14F-4D97-AF65-F5344CB8AC3E}">
        <p14:creationId xmlns:p14="http://schemas.microsoft.com/office/powerpoint/2010/main" val="13212356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XP</a:t>
            </a:r>
          </a:p>
        </p:txBody>
      </p:sp>
      <p:sp>
        <p:nvSpPr>
          <p:cNvPr id="3" name="Content Placeholder 2"/>
          <p:cNvSpPr>
            <a:spLocks noGrp="1"/>
          </p:cNvSpPr>
          <p:nvPr>
            <p:ph idx="1"/>
          </p:nvPr>
        </p:nvSpPr>
        <p:spPr/>
        <p:txBody>
          <a:bodyPr>
            <a:noAutofit/>
          </a:bodyPr>
          <a:lstStyle/>
          <a:p>
            <a:pPr algn="ctr">
              <a:buFont typeface="Arial" charset="0"/>
              <a:buNone/>
              <a:defRPr/>
            </a:pPr>
            <a:r>
              <a:rPr lang="en-US" b="1" dirty="0"/>
              <a:t>XP Practices</a:t>
            </a:r>
          </a:p>
          <a:p>
            <a:pPr marL="514350" indent="-514350">
              <a:buFont typeface="Arial" panose="020B0604020202020204" pitchFamily="34" charset="0"/>
              <a:buNone/>
              <a:defRPr/>
            </a:pPr>
            <a:r>
              <a:rPr lang="en-US" sz="2800" b="1" dirty="0"/>
              <a:t>Fine scale feedback</a:t>
            </a:r>
          </a:p>
          <a:p>
            <a:pPr marL="914400" lvl="1" indent="-514350">
              <a:buFont typeface="+mj-lt"/>
              <a:buAutoNum type="arabicPeriod"/>
              <a:defRPr/>
            </a:pPr>
            <a:r>
              <a:rPr lang="en-US" sz="2400" dirty="0"/>
              <a:t>Test Driven Development via Programmer Tests and Customer Tests (Unit Tests &amp; Acceptance Tests)</a:t>
            </a:r>
          </a:p>
          <a:p>
            <a:pPr marL="914400" lvl="1" indent="-514350">
              <a:buFont typeface="+mj-lt"/>
              <a:buAutoNum type="arabicPeriod"/>
              <a:defRPr/>
            </a:pPr>
            <a:r>
              <a:rPr lang="en-US" sz="2400" dirty="0"/>
              <a:t>Planning Game</a:t>
            </a:r>
          </a:p>
          <a:p>
            <a:pPr marL="914400" lvl="1" indent="-514350">
              <a:buFont typeface="+mj-lt"/>
              <a:buAutoNum type="arabicPeriod"/>
              <a:defRPr/>
            </a:pPr>
            <a:r>
              <a:rPr lang="en-US" sz="2400" dirty="0"/>
              <a:t>Whole Team (including on-site customer)</a:t>
            </a:r>
          </a:p>
          <a:p>
            <a:pPr marL="914400" lvl="1" indent="-514350">
              <a:buFont typeface="+mj-lt"/>
              <a:buAutoNum type="arabicPeriod"/>
              <a:defRPr/>
            </a:pPr>
            <a:r>
              <a:rPr lang="en-US" sz="2400" dirty="0"/>
              <a:t>Pair Programming (2 people sitting on one work station, one writing test case on notes and another writing code)</a:t>
            </a:r>
          </a:p>
          <a:p>
            <a:pPr marL="514350" indent="-514350">
              <a:buFont typeface="Arial" panose="020B0604020202020204" pitchFamily="34" charset="0"/>
              <a:buNone/>
              <a:defRPr/>
            </a:pPr>
            <a:r>
              <a:rPr lang="en-US" sz="2800" b="1" dirty="0"/>
              <a:t>Continuous process rather than batch</a:t>
            </a:r>
          </a:p>
          <a:p>
            <a:pPr marL="914400" lvl="1" indent="-514350">
              <a:buFont typeface="+mj-lt"/>
              <a:buAutoNum type="arabicPeriod" startAt="5"/>
              <a:defRPr/>
            </a:pPr>
            <a:r>
              <a:rPr lang="en-US" sz="2400" dirty="0"/>
              <a:t>Continuous Integration</a:t>
            </a:r>
          </a:p>
          <a:p>
            <a:pPr marL="914400" lvl="1" indent="-514350">
              <a:buFont typeface="+mj-lt"/>
              <a:buAutoNum type="arabicPeriod" startAt="5"/>
              <a:defRPr/>
            </a:pPr>
            <a:r>
              <a:rPr lang="en-US" sz="2400" dirty="0"/>
              <a:t>Design Improvement  / Refactoring</a:t>
            </a:r>
          </a:p>
          <a:p>
            <a:pPr marL="914400" lvl="1" indent="-514350">
              <a:buFont typeface="+mj-lt"/>
              <a:buAutoNum type="arabicPeriod" startAt="5"/>
              <a:defRPr/>
            </a:pPr>
            <a:r>
              <a:rPr lang="en-US" sz="2400" dirty="0"/>
              <a:t>Small Releases</a:t>
            </a:r>
          </a:p>
          <a:p>
            <a:pPr marL="514350" indent="-514350">
              <a:buFont typeface="Arial" charset="0"/>
              <a:buChar char="•"/>
              <a:defRPr/>
            </a:pPr>
            <a:endParaRPr lang="en-US" sz="2400" dirty="0"/>
          </a:p>
          <a:p>
            <a:pPr>
              <a:buFont typeface="Arial" charset="0"/>
              <a:buChar char="•"/>
              <a:defRPr/>
            </a:pPr>
            <a:endParaRPr lang="en-US" sz="2400" dirty="0"/>
          </a:p>
        </p:txBody>
      </p:sp>
      <p:sp>
        <p:nvSpPr>
          <p:cNvPr id="17101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5470D5A-CF3B-4DCA-9D3A-07CBF98B38E2}" type="slidenum">
              <a:rPr lang="en-US" altLang="en-US" smtClean="0"/>
              <a:pPr/>
              <a:t>50</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 Programming</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51</a:t>
            </a:fld>
            <a:endParaRPr lang="en-US" altLang="en-US"/>
          </a:p>
        </p:txBody>
      </p:sp>
      <p:pic>
        <p:nvPicPr>
          <p:cNvPr id="4098" name="Picture 2" descr="https://upload.wikimedia.org/wikipedia/commons/thumb/a/af/Pair_programming_1.jpg/800px-Pair_programming_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9144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33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XP</a:t>
            </a:r>
          </a:p>
        </p:txBody>
      </p:sp>
      <p:sp>
        <p:nvSpPr>
          <p:cNvPr id="3" name="Content Placeholder 2"/>
          <p:cNvSpPr>
            <a:spLocks noGrp="1"/>
          </p:cNvSpPr>
          <p:nvPr>
            <p:ph idx="1"/>
          </p:nvPr>
        </p:nvSpPr>
        <p:spPr/>
        <p:txBody>
          <a:bodyPr>
            <a:noAutofit/>
          </a:bodyPr>
          <a:lstStyle/>
          <a:p>
            <a:pPr algn="ctr">
              <a:buFont typeface="Arial" charset="0"/>
              <a:buNone/>
              <a:defRPr/>
            </a:pPr>
            <a:r>
              <a:rPr lang="en-US" b="1" dirty="0"/>
              <a:t>XP Practices</a:t>
            </a:r>
          </a:p>
          <a:p>
            <a:pPr marL="514350" indent="-514350">
              <a:buFont typeface="Arial" panose="020B0604020202020204" pitchFamily="34" charset="0"/>
              <a:buNone/>
              <a:defRPr/>
            </a:pPr>
            <a:r>
              <a:rPr lang="en-US" sz="2800" b="1" dirty="0"/>
              <a:t>Shared understanding</a:t>
            </a:r>
          </a:p>
          <a:p>
            <a:pPr marL="914400" lvl="1" indent="-514350">
              <a:buFont typeface="+mj-lt"/>
              <a:buAutoNum type="arabicPeriod" startAt="8"/>
              <a:defRPr/>
            </a:pPr>
            <a:r>
              <a:rPr lang="en-US" sz="2400" dirty="0"/>
              <a:t>Simple Design (Do Simple Things, You Aren’t </a:t>
            </a:r>
            <a:r>
              <a:rPr lang="en-US" sz="2400" dirty="0" err="1"/>
              <a:t>Gonna</a:t>
            </a:r>
            <a:r>
              <a:rPr lang="en-US" sz="2400" dirty="0"/>
              <a:t> Need It </a:t>
            </a:r>
            <a:r>
              <a:rPr lang="en-US" sz="2400" b="1" dirty="0"/>
              <a:t>(YAGNI)</a:t>
            </a:r>
            <a:r>
              <a:rPr lang="en-US" sz="2400" dirty="0"/>
              <a:t>, Once And Only Once </a:t>
            </a:r>
            <a:r>
              <a:rPr lang="en-US" sz="2400" b="1" dirty="0"/>
              <a:t>(DRY)</a:t>
            </a:r>
            <a:r>
              <a:rPr lang="en-US" sz="2400" dirty="0"/>
              <a:t>, Simplify Vigorously)</a:t>
            </a:r>
          </a:p>
          <a:p>
            <a:pPr marL="914400" lvl="1" indent="-514350">
              <a:buFont typeface="+mj-lt"/>
              <a:buAutoNum type="arabicPeriod" startAt="8"/>
              <a:defRPr/>
            </a:pPr>
            <a:r>
              <a:rPr lang="en-US" sz="2400" dirty="0"/>
              <a:t>System Metaphor</a:t>
            </a:r>
          </a:p>
          <a:p>
            <a:pPr marL="914400" lvl="1" indent="-514350">
              <a:buFont typeface="+mj-lt"/>
              <a:buAutoNum type="arabicPeriod" startAt="8"/>
              <a:defRPr/>
            </a:pPr>
            <a:r>
              <a:rPr lang="en-US" sz="2400" dirty="0"/>
              <a:t>Collective Code Ownership</a:t>
            </a:r>
          </a:p>
          <a:p>
            <a:pPr marL="914400" lvl="1" indent="-514350">
              <a:buFont typeface="+mj-lt"/>
              <a:buAutoNum type="arabicPeriod" startAt="8"/>
              <a:defRPr/>
            </a:pPr>
            <a:r>
              <a:rPr lang="en-US" sz="2400" dirty="0"/>
              <a:t>Coding Standard or Coding Conventions</a:t>
            </a:r>
          </a:p>
          <a:p>
            <a:pPr marL="514350" indent="-514350">
              <a:buFont typeface="Arial" panose="020B0604020202020204" pitchFamily="34" charset="0"/>
              <a:buNone/>
              <a:defRPr/>
            </a:pPr>
            <a:r>
              <a:rPr lang="en-US" sz="2800" b="1" dirty="0"/>
              <a:t>Programmer welfare</a:t>
            </a:r>
          </a:p>
          <a:p>
            <a:pPr marL="914400" lvl="1" indent="-514350">
              <a:buFont typeface="+mj-lt"/>
              <a:buAutoNum type="arabicPeriod" startAt="12"/>
              <a:defRPr/>
            </a:pPr>
            <a:r>
              <a:rPr lang="en-US" sz="2400" dirty="0"/>
              <a:t>Sustainable Pace</a:t>
            </a:r>
            <a:endParaRPr lang="en-US" dirty="0"/>
          </a:p>
          <a:p>
            <a:pPr>
              <a:buFont typeface="Arial" charset="0"/>
              <a:buChar char="•"/>
              <a:defRPr/>
            </a:pPr>
            <a:endParaRPr lang="en-US" sz="2800" dirty="0"/>
          </a:p>
        </p:txBody>
      </p:sp>
      <p:sp>
        <p:nvSpPr>
          <p:cNvPr id="17306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4A8BA05-57FA-4C74-96A6-4C9090D2C44B}" type="slidenum">
              <a:rPr lang="en-US" altLang="en-US" smtClean="0"/>
              <a:pPr/>
              <a:t>52</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53</a:t>
            </a:fld>
            <a:endParaRPr lang="en-US" altLang="en-US"/>
          </a:p>
        </p:txBody>
      </p:sp>
      <p:sp>
        <p:nvSpPr>
          <p:cNvPr id="8" name="Title 7"/>
          <p:cNvSpPr>
            <a:spLocks noGrp="1"/>
          </p:cNvSpPr>
          <p:nvPr>
            <p:ph type="ctrTitle"/>
          </p:nvPr>
        </p:nvSpPr>
        <p:spPr/>
        <p:txBody>
          <a:bodyPr/>
          <a:lstStyle/>
          <a:p>
            <a:pPr marL="0" indent="0"/>
            <a:br>
              <a:rPr lang="en-US" dirty="0"/>
            </a:br>
            <a:r>
              <a:rPr lang="en-US" dirty="0"/>
              <a:t>Video</a:t>
            </a:r>
            <a:br>
              <a:rPr lang="en-US" dirty="0"/>
            </a:br>
            <a:endParaRPr lang="en-US" dirty="0"/>
          </a:p>
        </p:txBody>
      </p:sp>
      <p:sp>
        <p:nvSpPr>
          <p:cNvPr id="13" name="Text Placeholder 12"/>
          <p:cNvSpPr>
            <a:spLocks noGrp="1"/>
          </p:cNvSpPr>
          <p:nvPr>
            <p:ph type="body" sz="quarter" idx="14"/>
          </p:nvPr>
        </p:nvSpPr>
        <p:spPr>
          <a:xfrm>
            <a:off x="564776" y="3048000"/>
            <a:ext cx="8078788" cy="1676400"/>
          </a:xfrm>
        </p:spPr>
        <p:txBody>
          <a:bodyPr/>
          <a:lstStyle/>
          <a:p>
            <a:pPr marL="0" indent="0">
              <a:buNone/>
            </a:pPr>
            <a:r>
              <a:rPr lang="en-US" sz="2400" dirty="0"/>
              <a:t>S:\15-Video\B05-SDLC\</a:t>
            </a:r>
          </a:p>
          <a:p>
            <a:r>
              <a:rPr lang="en-IN" sz="2400" dirty="0"/>
              <a:t>Extreme Programming (XP) - Georgia Tech - Software Development Process</a:t>
            </a:r>
          </a:p>
          <a:p>
            <a:r>
              <a:rPr lang="en-US" sz="2400" dirty="0"/>
              <a:t>Extreme Programming</a:t>
            </a:r>
          </a:p>
        </p:txBody>
      </p:sp>
    </p:spTree>
    <p:extLst>
      <p:ext uri="{BB962C8B-B14F-4D97-AF65-F5344CB8AC3E}">
        <p14:creationId xmlns:p14="http://schemas.microsoft.com/office/powerpoint/2010/main" val="2357648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LSD</a:t>
            </a:r>
          </a:p>
        </p:txBody>
      </p:sp>
      <p:sp>
        <p:nvSpPr>
          <p:cNvPr id="63491" name="Content Placeholder 2"/>
          <p:cNvSpPr>
            <a:spLocks noGrp="1"/>
          </p:cNvSpPr>
          <p:nvPr>
            <p:ph idx="1"/>
          </p:nvPr>
        </p:nvSpPr>
        <p:spPr/>
        <p:txBody>
          <a:bodyPr/>
          <a:lstStyle/>
          <a:p>
            <a:pPr marL="0" indent="0">
              <a:buFont typeface="Arial" charset="0"/>
              <a:buNone/>
              <a:defRPr/>
            </a:pPr>
            <a:r>
              <a:rPr lang="en-US" sz="2400" dirty="0"/>
              <a:t>Much of its principles and practices are from Lean Enterprise Movement and companies like Toyota</a:t>
            </a:r>
          </a:p>
          <a:p>
            <a:pPr marL="0" indent="0">
              <a:buFont typeface="Arial" charset="0"/>
              <a:buNone/>
              <a:defRPr/>
            </a:pPr>
            <a:endParaRPr lang="en-US" sz="2400" dirty="0"/>
          </a:p>
          <a:p>
            <a:pPr>
              <a:buFont typeface="Arial" charset="0"/>
              <a:buNone/>
              <a:defRPr/>
            </a:pPr>
            <a:r>
              <a:rPr lang="en-US" sz="2400" dirty="0"/>
              <a:t>Lean Software Development (LSD) 7-Principles</a:t>
            </a:r>
          </a:p>
          <a:p>
            <a:pPr marL="971550" lvl="1" indent="-514350">
              <a:buFont typeface="Calibri" pitchFamily="34" charset="0"/>
              <a:buAutoNum type="arabicPeriod"/>
              <a:defRPr/>
            </a:pPr>
            <a:r>
              <a:rPr lang="en-US" sz="2000" dirty="0"/>
              <a:t>Eliminate Waste </a:t>
            </a:r>
            <a:r>
              <a:rPr lang="en-US" sz="1600" dirty="0"/>
              <a:t>(Just in Time –JIT, </a:t>
            </a:r>
            <a:r>
              <a:rPr lang="en-US" sz="1600" dirty="0" err="1"/>
              <a:t>Kanban</a:t>
            </a:r>
            <a:r>
              <a:rPr lang="en-US" sz="1600" dirty="0"/>
              <a:t>)</a:t>
            </a:r>
            <a:endParaRPr lang="en-US" sz="2000" dirty="0"/>
          </a:p>
          <a:p>
            <a:pPr marL="971550" lvl="1" indent="-514350">
              <a:buFont typeface="Calibri" pitchFamily="34" charset="0"/>
              <a:buAutoNum type="arabicPeriod"/>
              <a:defRPr/>
            </a:pPr>
            <a:r>
              <a:rPr lang="en-US" sz="2000" dirty="0"/>
              <a:t>Amplify Learning</a:t>
            </a:r>
          </a:p>
          <a:p>
            <a:pPr marL="971550" lvl="1" indent="-514350">
              <a:buFont typeface="Calibri" pitchFamily="34" charset="0"/>
              <a:buAutoNum type="arabicPeriod"/>
              <a:defRPr/>
            </a:pPr>
            <a:r>
              <a:rPr lang="en-US" sz="2000" dirty="0"/>
              <a:t>Decide as late as possible </a:t>
            </a:r>
            <a:r>
              <a:rPr lang="en-US" sz="1600" dirty="0"/>
              <a:t>(Make a decision when not making it means leaving some important option)</a:t>
            </a:r>
            <a:endParaRPr lang="en-US" sz="2000" dirty="0"/>
          </a:p>
          <a:p>
            <a:pPr marL="971550" lvl="1" indent="-514350">
              <a:buFont typeface="Calibri" pitchFamily="34" charset="0"/>
              <a:buAutoNum type="arabicPeriod"/>
              <a:defRPr/>
            </a:pPr>
            <a:r>
              <a:rPr lang="en-US" sz="2000" dirty="0"/>
              <a:t>Deliver as fast as possible</a:t>
            </a:r>
          </a:p>
          <a:p>
            <a:pPr marL="971550" lvl="1" indent="-514350">
              <a:buFont typeface="Calibri" pitchFamily="34" charset="0"/>
              <a:buAutoNum type="arabicPeriod"/>
              <a:defRPr/>
            </a:pPr>
            <a:r>
              <a:rPr lang="en-US" sz="2000" dirty="0"/>
              <a:t>Empower the team</a:t>
            </a:r>
          </a:p>
          <a:p>
            <a:pPr marL="971550" lvl="1" indent="-514350">
              <a:buFont typeface="Calibri" pitchFamily="34" charset="0"/>
              <a:buAutoNum type="arabicPeriod"/>
              <a:defRPr/>
            </a:pPr>
            <a:r>
              <a:rPr lang="en-US" sz="2000" dirty="0"/>
              <a:t>Build Integrity In </a:t>
            </a:r>
            <a:r>
              <a:rPr lang="en-US" sz="1600" dirty="0"/>
              <a:t>(overall experience of system quality, product quality should be dependable)</a:t>
            </a:r>
            <a:endParaRPr lang="en-US" sz="2000" dirty="0"/>
          </a:p>
          <a:p>
            <a:pPr marL="971550" lvl="1" indent="-514350">
              <a:buFont typeface="Calibri" pitchFamily="34" charset="0"/>
              <a:buAutoNum type="arabicPeriod"/>
              <a:defRPr/>
            </a:pPr>
            <a:r>
              <a:rPr lang="en-US" sz="2000" dirty="0"/>
              <a:t>See the whole </a:t>
            </a:r>
            <a:r>
              <a:rPr lang="en-US" sz="1600" dirty="0"/>
              <a:t>(see big picture)</a:t>
            </a:r>
          </a:p>
        </p:txBody>
      </p:sp>
      <p:sp>
        <p:nvSpPr>
          <p:cNvPr id="17510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CA731E9-28C4-4DAB-9ADF-B03FA2F79DC9}" type="slidenum">
              <a:rPr lang="en-US" altLang="en-US" smtClean="0"/>
              <a:pPr/>
              <a:t>54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FDD</a:t>
            </a:r>
          </a:p>
        </p:txBody>
      </p:sp>
      <p:sp>
        <p:nvSpPr>
          <p:cNvPr id="177155" name="Content Placeholder 2"/>
          <p:cNvSpPr>
            <a:spLocks noGrp="1"/>
          </p:cNvSpPr>
          <p:nvPr>
            <p:ph idx="1"/>
          </p:nvPr>
        </p:nvSpPr>
        <p:spPr/>
        <p:txBody>
          <a:bodyPr/>
          <a:lstStyle/>
          <a:p>
            <a:r>
              <a:rPr lang="en-US" altLang="en-US" sz="2800"/>
              <a:t>FDD is a model-driven, short-iteration method</a:t>
            </a:r>
          </a:p>
          <a:p>
            <a:r>
              <a:rPr lang="en-US" altLang="en-US" sz="2800"/>
              <a:t>First step is to establish an overall model shape</a:t>
            </a:r>
          </a:p>
          <a:p>
            <a:r>
              <a:rPr lang="en-US" altLang="en-US" sz="2800"/>
              <a:t>Followed by 2 week “design by feature, build by feature” iterations.</a:t>
            </a:r>
          </a:p>
        </p:txBody>
      </p:sp>
      <p:sp>
        <p:nvSpPr>
          <p:cNvPr id="17715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94947E1-AC95-4D02-A660-699449B0D57D}" type="slidenum">
              <a:rPr lang="en-US" altLang="en-US" smtClean="0"/>
              <a:pPr/>
              <a:t>55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FDD</a:t>
            </a:r>
          </a:p>
        </p:txBody>
      </p:sp>
      <p:sp>
        <p:nvSpPr>
          <p:cNvPr id="3" name="Content Placeholder 2"/>
          <p:cNvSpPr>
            <a:spLocks noGrp="1"/>
          </p:cNvSpPr>
          <p:nvPr>
            <p:ph idx="1"/>
          </p:nvPr>
        </p:nvSpPr>
        <p:spPr/>
        <p:txBody>
          <a:bodyPr>
            <a:normAutofit lnSpcReduction="10000"/>
          </a:bodyPr>
          <a:lstStyle/>
          <a:p>
            <a:pPr>
              <a:buFont typeface="Arial" charset="0"/>
              <a:buNone/>
              <a:defRPr/>
            </a:pPr>
            <a:r>
              <a:rPr lang="en-US" b="1" dirty="0"/>
              <a:t>Eight practices of FDD</a:t>
            </a:r>
          </a:p>
          <a:p>
            <a:pPr marL="514350" indent="-514350">
              <a:buFont typeface="+mj-lt"/>
              <a:buAutoNum type="arabicPeriod"/>
              <a:defRPr/>
            </a:pPr>
            <a:r>
              <a:rPr lang="en-US" dirty="0"/>
              <a:t>Domain Object Modeling</a:t>
            </a:r>
          </a:p>
          <a:p>
            <a:pPr marL="514350" indent="-514350">
              <a:buFont typeface="+mj-lt"/>
              <a:buAutoNum type="arabicPeriod"/>
              <a:defRPr/>
            </a:pPr>
            <a:r>
              <a:rPr lang="en-US" dirty="0"/>
              <a:t>Develop by Feature</a:t>
            </a:r>
          </a:p>
          <a:p>
            <a:pPr marL="514350" indent="-514350">
              <a:buFont typeface="+mj-lt"/>
              <a:buAutoNum type="arabicPeriod"/>
              <a:defRPr/>
            </a:pPr>
            <a:r>
              <a:rPr lang="en-US" dirty="0"/>
              <a:t>Component/class ownership</a:t>
            </a:r>
          </a:p>
          <a:p>
            <a:pPr marL="514350" indent="-514350">
              <a:buFont typeface="+mj-lt"/>
              <a:buAutoNum type="arabicPeriod"/>
              <a:defRPr/>
            </a:pPr>
            <a:r>
              <a:rPr lang="en-US" dirty="0"/>
              <a:t>Feature Teams</a:t>
            </a:r>
          </a:p>
          <a:p>
            <a:pPr marL="514350" indent="-514350">
              <a:buFont typeface="+mj-lt"/>
              <a:buAutoNum type="arabicPeriod"/>
              <a:defRPr/>
            </a:pPr>
            <a:r>
              <a:rPr lang="en-US" dirty="0"/>
              <a:t>Inspections</a:t>
            </a:r>
          </a:p>
          <a:p>
            <a:pPr marL="514350" indent="-514350">
              <a:buFont typeface="+mj-lt"/>
              <a:buAutoNum type="arabicPeriod"/>
              <a:defRPr/>
            </a:pPr>
            <a:r>
              <a:rPr lang="en-US" dirty="0"/>
              <a:t>Configuration Management</a:t>
            </a:r>
          </a:p>
          <a:p>
            <a:pPr marL="514350" indent="-514350">
              <a:buFont typeface="+mj-lt"/>
              <a:buAutoNum type="arabicPeriod"/>
              <a:defRPr/>
            </a:pPr>
            <a:r>
              <a:rPr lang="en-US" dirty="0"/>
              <a:t>Regular Builds</a:t>
            </a:r>
          </a:p>
          <a:p>
            <a:pPr marL="514350" indent="-514350">
              <a:buFont typeface="+mj-lt"/>
              <a:buAutoNum type="arabicPeriod"/>
              <a:defRPr/>
            </a:pPr>
            <a:r>
              <a:rPr lang="en-US" dirty="0"/>
              <a:t>Visibility of Progress and Results</a:t>
            </a:r>
          </a:p>
          <a:p>
            <a:pPr>
              <a:buFont typeface="Arial" charset="0"/>
              <a:buChar char="•"/>
              <a:defRPr/>
            </a:pPr>
            <a:endParaRPr lang="en-US" dirty="0"/>
          </a:p>
        </p:txBody>
      </p:sp>
      <p:sp>
        <p:nvSpPr>
          <p:cNvPr id="17920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5AA0373-E483-4387-865F-E143DB91228E}" type="slidenum">
              <a:rPr lang="en-US" altLang="en-US" smtClean="0"/>
              <a:pPr/>
              <a:t>56</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DSDM</a:t>
            </a:r>
          </a:p>
        </p:txBody>
      </p:sp>
      <p:sp>
        <p:nvSpPr>
          <p:cNvPr id="181251" name="Content Placeholder 2"/>
          <p:cNvSpPr>
            <a:spLocks noGrp="1"/>
          </p:cNvSpPr>
          <p:nvPr>
            <p:ph idx="1"/>
          </p:nvPr>
        </p:nvSpPr>
        <p:spPr/>
        <p:txBody>
          <a:bodyPr/>
          <a:lstStyle/>
          <a:p>
            <a:pPr>
              <a:spcBef>
                <a:spcPts val="600"/>
              </a:spcBef>
            </a:pPr>
            <a:r>
              <a:rPr lang="en-US" altLang="en-US" sz="2400"/>
              <a:t>Earlier in 1994 it was known as RAD method</a:t>
            </a:r>
          </a:p>
          <a:p>
            <a:pPr>
              <a:spcBef>
                <a:spcPts val="600"/>
              </a:spcBef>
            </a:pPr>
            <a:r>
              <a:rPr lang="en-US" altLang="en-US" sz="2400"/>
              <a:t>Previous version of DSDM is 4.2, that was released in 2003. Latest version of DSDM released in 2007 is also called </a:t>
            </a:r>
            <a:r>
              <a:rPr lang="en-US" altLang="en-US" sz="2400" b="1"/>
              <a:t>DSDM Atern</a:t>
            </a:r>
          </a:p>
          <a:p>
            <a:pPr>
              <a:spcBef>
                <a:spcPts val="600"/>
              </a:spcBef>
            </a:pPr>
            <a:r>
              <a:rPr lang="en-US" altLang="en-US" sz="2400"/>
              <a:t>DSDM Atern used MoSCoW principle to prioritize requirements </a:t>
            </a:r>
          </a:p>
          <a:p>
            <a:pPr>
              <a:spcBef>
                <a:spcPts val="600"/>
              </a:spcBef>
            </a:pPr>
            <a:r>
              <a:rPr lang="en-US" altLang="en-US" sz="2400"/>
              <a:t>It is compatible with ISO9000 and PRINCE2</a:t>
            </a:r>
          </a:p>
          <a:p>
            <a:pPr>
              <a:spcBef>
                <a:spcPts val="600"/>
              </a:spcBef>
            </a:pPr>
            <a:r>
              <a:rPr lang="en-US" altLang="en-US" sz="2400"/>
              <a:t>“Fitness for business purpose” is primary criteria for delivery and acceptance of system</a:t>
            </a:r>
          </a:p>
          <a:p>
            <a:pPr>
              <a:spcBef>
                <a:spcPts val="600"/>
              </a:spcBef>
            </a:pPr>
            <a:r>
              <a:rPr lang="en-US" altLang="en-US" sz="2400"/>
              <a:t>It focuses that 80% of the system can be developed in 20% of the time</a:t>
            </a:r>
          </a:p>
        </p:txBody>
      </p:sp>
      <p:sp>
        <p:nvSpPr>
          <p:cNvPr id="18125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07DBA5E-33D7-48EF-98D6-8CCBC6ED09B3}" type="slidenum">
              <a:rPr lang="en-US" altLang="en-US" smtClean="0"/>
              <a:pPr/>
              <a:t>57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DSDM</a:t>
            </a:r>
          </a:p>
        </p:txBody>
      </p:sp>
      <p:sp>
        <p:nvSpPr>
          <p:cNvPr id="3" name="Content Placeholder 2"/>
          <p:cNvSpPr>
            <a:spLocks noGrp="1"/>
          </p:cNvSpPr>
          <p:nvPr>
            <p:ph idx="1"/>
          </p:nvPr>
        </p:nvSpPr>
        <p:spPr/>
        <p:txBody>
          <a:bodyPr>
            <a:normAutofit lnSpcReduction="10000"/>
          </a:bodyPr>
          <a:lstStyle/>
          <a:p>
            <a:pPr>
              <a:buFont typeface="Arial" charset="0"/>
              <a:buNone/>
              <a:defRPr/>
            </a:pPr>
            <a:r>
              <a:rPr lang="en-US" b="1" dirty="0"/>
              <a:t>8 Principles of DSDM</a:t>
            </a:r>
          </a:p>
          <a:p>
            <a:pPr marL="514350" indent="-514350">
              <a:buFont typeface="+mj-lt"/>
              <a:buAutoNum type="arabicPeriod"/>
              <a:defRPr/>
            </a:pPr>
            <a:r>
              <a:rPr lang="en-US" dirty="0"/>
              <a:t>Focus on the business need </a:t>
            </a:r>
          </a:p>
          <a:p>
            <a:pPr marL="514350" indent="-514350">
              <a:buFont typeface="+mj-lt"/>
              <a:buAutoNum type="arabicPeriod"/>
              <a:defRPr/>
            </a:pPr>
            <a:r>
              <a:rPr lang="en-US" dirty="0"/>
              <a:t>Deliver on time </a:t>
            </a:r>
          </a:p>
          <a:p>
            <a:pPr marL="514350" indent="-514350">
              <a:buFont typeface="+mj-lt"/>
              <a:buAutoNum type="arabicPeriod"/>
              <a:defRPr/>
            </a:pPr>
            <a:r>
              <a:rPr lang="en-US" dirty="0"/>
              <a:t>Collaborate </a:t>
            </a:r>
          </a:p>
          <a:p>
            <a:pPr marL="514350" indent="-514350">
              <a:buFont typeface="+mj-lt"/>
              <a:buAutoNum type="arabicPeriod"/>
              <a:defRPr/>
            </a:pPr>
            <a:r>
              <a:rPr lang="en-US" dirty="0"/>
              <a:t>Never compromise quality </a:t>
            </a:r>
          </a:p>
          <a:p>
            <a:pPr marL="514350" indent="-514350">
              <a:buFont typeface="+mj-lt"/>
              <a:buAutoNum type="arabicPeriod"/>
              <a:defRPr/>
            </a:pPr>
            <a:r>
              <a:rPr lang="en-US" dirty="0"/>
              <a:t>Build incrementally from firm foundations</a:t>
            </a:r>
          </a:p>
          <a:p>
            <a:pPr marL="514350" indent="-514350">
              <a:buFont typeface="+mj-lt"/>
              <a:buAutoNum type="arabicPeriod"/>
              <a:defRPr/>
            </a:pPr>
            <a:r>
              <a:rPr lang="en-US" dirty="0"/>
              <a:t>Develop iteratively</a:t>
            </a:r>
          </a:p>
          <a:p>
            <a:pPr marL="514350" indent="-514350">
              <a:buFont typeface="+mj-lt"/>
              <a:buAutoNum type="arabicPeriod"/>
              <a:defRPr/>
            </a:pPr>
            <a:r>
              <a:rPr lang="en-US" dirty="0"/>
              <a:t>Communicate continuously and clearly</a:t>
            </a:r>
          </a:p>
          <a:p>
            <a:pPr marL="514350" indent="-514350">
              <a:buFont typeface="+mj-lt"/>
              <a:buAutoNum type="arabicPeriod"/>
              <a:defRPr/>
            </a:pPr>
            <a:r>
              <a:rPr lang="en-US" dirty="0"/>
              <a:t>Demonstrate control</a:t>
            </a:r>
          </a:p>
          <a:p>
            <a:pPr>
              <a:buFont typeface="Arial" charset="0"/>
              <a:buChar char="•"/>
              <a:defRPr/>
            </a:pPr>
            <a:endParaRPr lang="en-US" dirty="0"/>
          </a:p>
          <a:p>
            <a:pPr>
              <a:buFont typeface="Arial" charset="0"/>
              <a:buChar char="•"/>
              <a:defRPr/>
            </a:pPr>
            <a:endParaRPr lang="en-US" dirty="0"/>
          </a:p>
        </p:txBody>
      </p:sp>
      <p:sp>
        <p:nvSpPr>
          <p:cNvPr id="18330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916E804-AA2B-4C4D-AB6A-DF4B490E5116}" type="slidenum">
              <a:rPr lang="en-US" altLang="en-US" smtClean="0"/>
              <a:pPr/>
              <a:t>58</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a:t>
            </a:r>
            <a:r>
              <a:rPr err="1"/>
              <a:t>Kanban</a:t>
            </a:r>
            <a:endParaRPr/>
          </a:p>
        </p:txBody>
      </p:sp>
      <p:sp>
        <p:nvSpPr>
          <p:cNvPr id="3" name="Content Placeholder 2"/>
          <p:cNvSpPr>
            <a:spLocks noGrp="1"/>
          </p:cNvSpPr>
          <p:nvPr>
            <p:ph idx="1"/>
          </p:nvPr>
        </p:nvSpPr>
        <p:spPr/>
        <p:txBody>
          <a:bodyPr>
            <a:normAutofit fontScale="70000" lnSpcReduction="20000"/>
          </a:bodyPr>
          <a:lstStyle/>
          <a:p>
            <a:pPr>
              <a:buFont typeface="Arial" charset="0"/>
              <a:buChar char="•"/>
              <a:defRPr/>
            </a:pPr>
            <a:r>
              <a:rPr lang="en-US" dirty="0"/>
              <a:t>In Japanese </a:t>
            </a:r>
            <a:r>
              <a:rPr lang="en-US" dirty="0" err="1"/>
              <a:t>Kanban</a:t>
            </a:r>
            <a:r>
              <a:rPr lang="en-US" dirty="0"/>
              <a:t> means Sign-Board</a:t>
            </a:r>
          </a:p>
          <a:p>
            <a:pPr>
              <a:buFont typeface="Arial" charset="0"/>
              <a:buChar char="•"/>
              <a:defRPr/>
            </a:pPr>
            <a:r>
              <a:rPr lang="en-US" dirty="0" err="1"/>
              <a:t>Kanban</a:t>
            </a:r>
            <a:r>
              <a:rPr lang="en-US" dirty="0"/>
              <a:t> was developed by </a:t>
            </a:r>
            <a:r>
              <a:rPr lang="en-US" dirty="0" err="1"/>
              <a:t>Taiichi</a:t>
            </a:r>
            <a:r>
              <a:rPr lang="en-US" dirty="0"/>
              <a:t> </a:t>
            </a:r>
            <a:r>
              <a:rPr lang="en-US" dirty="0" err="1"/>
              <a:t>Ohno</a:t>
            </a:r>
            <a:r>
              <a:rPr lang="en-US" dirty="0"/>
              <a:t>, at Toyota, to find a system to improve and maintain a high level of production.</a:t>
            </a:r>
          </a:p>
          <a:p>
            <a:pPr>
              <a:buFont typeface="Arial" charset="0"/>
              <a:buChar char="•"/>
              <a:defRPr/>
            </a:pPr>
            <a:r>
              <a:rPr lang="en-US" dirty="0" err="1"/>
              <a:t>Kanban</a:t>
            </a:r>
            <a:r>
              <a:rPr lang="en-US" dirty="0"/>
              <a:t> is scheduling system for Lean and JIT production.</a:t>
            </a:r>
          </a:p>
          <a:p>
            <a:pPr>
              <a:buFont typeface="Arial" charset="0"/>
              <a:buChar char="•"/>
              <a:defRPr/>
            </a:pPr>
            <a:r>
              <a:rPr lang="en-US" dirty="0" err="1"/>
              <a:t>Kanban</a:t>
            </a:r>
            <a:r>
              <a:rPr lang="en-US" dirty="0"/>
              <a:t> is one method through which JIT is achieved. </a:t>
            </a:r>
          </a:p>
          <a:p>
            <a:pPr>
              <a:buFont typeface="Arial" charset="0"/>
              <a:buChar char="•"/>
              <a:defRPr/>
            </a:pPr>
            <a:r>
              <a:rPr lang="en-US" dirty="0" err="1"/>
              <a:t>Kanban</a:t>
            </a:r>
            <a:r>
              <a:rPr lang="en-US" dirty="0"/>
              <a:t> is pull based planning and execution method. Work is not planned and pushed into work queue of team. Team signals when they are ready to take more work and pulls into their queue. Uses cards to signal the need of items</a:t>
            </a:r>
          </a:p>
          <a:p>
            <a:pPr>
              <a:buFont typeface="Arial" charset="0"/>
              <a:buChar char="•"/>
              <a:defRPr/>
            </a:pPr>
            <a:r>
              <a:rPr lang="en-US" dirty="0"/>
              <a:t>Under </a:t>
            </a:r>
            <a:r>
              <a:rPr lang="en-US" dirty="0" err="1"/>
              <a:t>Kanban</a:t>
            </a:r>
            <a:r>
              <a:rPr lang="en-US" dirty="0"/>
              <a:t> or Lean approach queues or inventory of work in any state is seen as waste.</a:t>
            </a:r>
          </a:p>
          <a:p>
            <a:pPr>
              <a:buFont typeface="Arial" charset="0"/>
              <a:buChar char="•"/>
              <a:defRPr/>
            </a:pPr>
            <a:r>
              <a:rPr lang="en-US" b="1" dirty="0"/>
              <a:t>WIP limits</a:t>
            </a:r>
            <a:r>
              <a:rPr lang="en-US" dirty="0"/>
              <a:t>: helps team in optimal flow of work items, minimizing any associated waste</a:t>
            </a:r>
          </a:p>
          <a:p>
            <a:pPr>
              <a:buFont typeface="Arial" charset="0"/>
              <a:buChar char="•"/>
              <a:defRPr/>
            </a:pPr>
            <a:r>
              <a:rPr lang="en-US" dirty="0"/>
              <a:t>Allow team to achieve process optimization while respecting and maintaining sustainable pace.</a:t>
            </a:r>
          </a:p>
          <a:p>
            <a:pPr>
              <a:buFont typeface="Arial" charset="0"/>
              <a:buChar char="•"/>
              <a:defRPr/>
            </a:pPr>
            <a:endParaRPr lang="en-US" dirty="0"/>
          </a:p>
        </p:txBody>
      </p:sp>
      <p:sp>
        <p:nvSpPr>
          <p:cNvPr id="18534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A814100-2CA2-4DE4-BA78-A21A1333288C}" type="slidenum">
              <a:rPr lang="en-US" altLang="en-US" smtClean="0"/>
              <a:pPr/>
              <a:t>59</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SDLC (Software Development Lifecycles)</a:t>
            </a:r>
          </a:p>
        </p:txBody>
      </p:sp>
      <p:sp>
        <p:nvSpPr>
          <p:cNvPr id="4" name="Slide Number Placeholder 3"/>
          <p:cNvSpPr>
            <a:spLocks noGrp="1"/>
          </p:cNvSpPr>
          <p:nvPr>
            <p:ph type="sldNum" sz="quarter" idx="12"/>
          </p:nvPr>
        </p:nvSpPr>
        <p:spPr/>
        <p:txBody>
          <a:bodyPr/>
          <a:lstStyle/>
          <a:p>
            <a:pPr>
              <a:defRPr/>
            </a:pPr>
            <a:fld id="{F86BBACA-E44D-4BB1-8436-448B7EED1BC7}" type="slidenum">
              <a:rPr lang="en-US" smtClean="0"/>
              <a:pPr>
                <a:defRPr/>
              </a:pPr>
              <a:t>6</a:t>
            </a:fld>
            <a:endParaRPr lang="en-US"/>
          </a:p>
        </p:txBody>
      </p:sp>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7529334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defRPr/>
            </a:pPr>
            <a:r>
              <a:rPr err="1"/>
              <a:t>Kanban</a:t>
            </a:r>
            <a:r>
              <a:rPr/>
              <a:t> Board</a:t>
            </a:r>
          </a:p>
        </p:txBody>
      </p:sp>
      <p:sp>
        <p:nvSpPr>
          <p:cNvPr id="18739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2199C00-681C-481F-A9A3-C0CE6B969C6C}" type="slidenum">
              <a:rPr lang="en-US" altLang="en-US" smtClean="0"/>
              <a:pPr/>
              <a:t>60</a:t>
            </a:fld>
            <a:endParaRPr lang="en-US" altLang="en-US"/>
          </a:p>
        </p:txBody>
      </p:sp>
      <p:sp>
        <p:nvSpPr>
          <p:cNvPr id="187395" name="Content Placeholder 6"/>
          <p:cNvSpPr>
            <a:spLocks noGrp="1"/>
          </p:cNvSpPr>
          <p:nvPr>
            <p:ph idx="4294967295"/>
          </p:nvPr>
        </p:nvSpPr>
        <p:spPr>
          <a:xfrm>
            <a:off x="0" y="990600"/>
            <a:ext cx="8229600" cy="5105400"/>
          </a:xfrm>
        </p:spPr>
        <p:txBody>
          <a:bodyPr/>
          <a:lstStyle/>
          <a:p>
            <a:r>
              <a:rPr lang="en-US" altLang="en-US"/>
              <a:t>Introduction / Agile Project Management</a:t>
            </a:r>
          </a:p>
          <a:p>
            <a:endParaRPr lang="en-US" altLang="en-US"/>
          </a:p>
          <a:p>
            <a:endParaRPr lang="en-US" altLang="en-US"/>
          </a:p>
          <a:p>
            <a:endParaRPr lang="en-US" altLang="en-US"/>
          </a:p>
        </p:txBody>
      </p:sp>
      <p:pic>
        <p:nvPicPr>
          <p:cNvPr id="187396" name="Picture 2" descr="http://blogs.mulesoft.org/wp-content/uploads/2010/10/Kanbanboard-1024x5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90600"/>
            <a:ext cx="82296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E10BDFFF-7286-4291-A68F-4E15243E3EDA}" type="slidenum">
              <a:rPr lang="en-US" altLang="en-US" smtClean="0"/>
              <a:pPr>
                <a:defRPr/>
              </a:pPr>
              <a:t>61</a:t>
            </a:fld>
            <a:endParaRPr lang="en-US" altLang="en-US"/>
          </a:p>
        </p:txBody>
      </p:sp>
      <p:sp>
        <p:nvSpPr>
          <p:cNvPr id="4" name="Title 3"/>
          <p:cNvSpPr>
            <a:spLocks noGrp="1"/>
          </p:cNvSpPr>
          <p:nvPr>
            <p:ph type="ctrTitle"/>
          </p:nvPr>
        </p:nvSpPr>
        <p:spPr/>
        <p:txBody>
          <a:bodyPr/>
          <a:lstStyle/>
          <a:p>
            <a:r>
              <a:rPr lang="en-US" dirty="0"/>
              <a:t>Video: Kanban</a:t>
            </a:r>
          </a:p>
        </p:txBody>
      </p:sp>
      <p:sp>
        <p:nvSpPr>
          <p:cNvPr id="5" name="Text Placeholder 4"/>
          <p:cNvSpPr>
            <a:spLocks noGrp="1"/>
          </p:cNvSpPr>
          <p:nvPr>
            <p:ph type="body" sz="quarter" idx="14"/>
          </p:nvPr>
        </p:nvSpPr>
        <p:spPr/>
        <p:txBody>
          <a:bodyPr/>
          <a:lstStyle/>
          <a:p>
            <a:pPr marL="0" indent="0" algn="ctr">
              <a:buNone/>
            </a:pPr>
            <a:r>
              <a:rPr lang="en-IN" sz="2400" dirty="0"/>
              <a:t>S:\15-Video\B02-Agile-PM\Intro to Kanban in Under 5 Minutes (What is Kanban, Learn Kanban)</a:t>
            </a:r>
            <a:endParaRPr lang="en-US" sz="2400" dirty="0"/>
          </a:p>
        </p:txBody>
      </p:sp>
    </p:spTree>
    <p:extLst>
      <p:ext uri="{BB962C8B-B14F-4D97-AF65-F5344CB8AC3E}">
        <p14:creationId xmlns:p14="http://schemas.microsoft.com/office/powerpoint/2010/main" val="2789144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Scrum-ban</a:t>
            </a:r>
          </a:p>
        </p:txBody>
      </p:sp>
      <p:sp>
        <p:nvSpPr>
          <p:cNvPr id="3" name="Content Placeholder 2"/>
          <p:cNvSpPr>
            <a:spLocks noGrp="1"/>
          </p:cNvSpPr>
          <p:nvPr>
            <p:ph idx="1"/>
          </p:nvPr>
        </p:nvSpPr>
        <p:spPr/>
        <p:txBody>
          <a:bodyPr>
            <a:normAutofit fontScale="77500" lnSpcReduction="20000"/>
          </a:bodyPr>
          <a:lstStyle/>
          <a:p>
            <a:pPr>
              <a:buFont typeface="Arial" charset="0"/>
              <a:buChar char="•"/>
              <a:defRPr/>
            </a:pPr>
            <a:r>
              <a:rPr lang="en-US" dirty="0"/>
              <a:t>Scrum-ban is a software production model based on Scrum and </a:t>
            </a:r>
            <a:r>
              <a:rPr lang="en-US" dirty="0" err="1"/>
              <a:t>Kanban</a:t>
            </a:r>
            <a:endParaRPr lang="en-US" dirty="0"/>
          </a:p>
          <a:p>
            <a:pPr>
              <a:buFont typeface="Arial" charset="0"/>
              <a:buChar char="•"/>
              <a:defRPr/>
            </a:pPr>
            <a:r>
              <a:rPr lang="en-US" dirty="0"/>
              <a:t>Scrum-ban is especially suited for maintenance projects or (system) projects with frequent and unexpected user stories or programming errors. Thus time-limited sprints of the Scrum model are of no appreciable use.</a:t>
            </a:r>
          </a:p>
          <a:p>
            <a:pPr>
              <a:buFont typeface="Arial" charset="0"/>
              <a:buChar char="•"/>
              <a:defRPr/>
            </a:pPr>
            <a:r>
              <a:rPr lang="en-US" dirty="0"/>
              <a:t>Scrum's daily meetings and other practices are highly useful</a:t>
            </a:r>
          </a:p>
          <a:p>
            <a:pPr>
              <a:buFont typeface="Arial" charset="0"/>
              <a:buChar char="•"/>
              <a:defRPr/>
            </a:pPr>
            <a:r>
              <a:rPr lang="en-US" dirty="0"/>
              <a:t>Visualization of the work stages</a:t>
            </a:r>
            <a:r>
              <a:rPr lang="en-US" baseline="30000" dirty="0"/>
              <a:t>(1)</a:t>
            </a:r>
            <a:r>
              <a:rPr lang="en-US" dirty="0"/>
              <a:t> and limitations for simultaneous unfinished user stories</a:t>
            </a:r>
            <a:r>
              <a:rPr lang="en-US" baseline="30000" dirty="0"/>
              <a:t>(2)</a:t>
            </a:r>
            <a:r>
              <a:rPr lang="en-US" dirty="0"/>
              <a:t> and defects</a:t>
            </a:r>
            <a:r>
              <a:rPr lang="en-US" baseline="30000" dirty="0"/>
              <a:t>(3)</a:t>
            </a:r>
            <a:r>
              <a:rPr lang="en-US" dirty="0"/>
              <a:t> are part of the </a:t>
            </a:r>
            <a:r>
              <a:rPr lang="en-US" dirty="0" err="1"/>
              <a:t>Kanban</a:t>
            </a:r>
            <a:r>
              <a:rPr lang="en-US" dirty="0"/>
              <a:t> model. </a:t>
            </a:r>
          </a:p>
          <a:p>
            <a:pPr>
              <a:buFont typeface="Arial" charset="0"/>
              <a:buChar char="•"/>
              <a:defRPr/>
            </a:pPr>
            <a:r>
              <a:rPr lang="en-US" dirty="0"/>
              <a:t>The team's workflow is directed in a way that allows for minimum completion time for each user story or programming error, and on the other hand ensures each team member is constantly engaged.</a:t>
            </a:r>
          </a:p>
          <a:p>
            <a:pPr>
              <a:buFont typeface="Arial" charset="0"/>
              <a:buChar char="•"/>
              <a:defRPr/>
            </a:pPr>
            <a:endParaRPr lang="en-US" dirty="0"/>
          </a:p>
        </p:txBody>
      </p:sp>
      <p:sp>
        <p:nvSpPr>
          <p:cNvPr id="1894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DAB3CEF-881F-4AC5-8F81-A36F4306B364}" type="slidenum">
              <a:rPr lang="en-US" altLang="en-US" smtClean="0"/>
              <a:pPr/>
              <a:t>62</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Crystal</a:t>
            </a:r>
          </a:p>
        </p:txBody>
      </p:sp>
      <p:sp>
        <p:nvSpPr>
          <p:cNvPr id="191491" name="Content Placeholder 2"/>
          <p:cNvSpPr>
            <a:spLocks noGrp="1"/>
          </p:cNvSpPr>
          <p:nvPr>
            <p:ph idx="1"/>
          </p:nvPr>
        </p:nvSpPr>
        <p:spPr/>
        <p:txBody>
          <a:bodyPr/>
          <a:lstStyle/>
          <a:p>
            <a:r>
              <a:rPr lang="en-US" altLang="en-US" sz="2400"/>
              <a:t>Crystal is one of the most light-weighted software development methodology</a:t>
            </a:r>
          </a:p>
          <a:p>
            <a:r>
              <a:rPr lang="en-US" altLang="en-US" sz="2400"/>
              <a:t>Crystal is a family of methodology. Family members are Crystal Clear, Crystal Yellow, Crystal Orange etc.</a:t>
            </a:r>
          </a:p>
          <a:p>
            <a:r>
              <a:rPr lang="en-US" altLang="en-US" sz="2400"/>
              <a:t>Which type of crystal methodology should be used for a particular project depends upon </a:t>
            </a:r>
            <a:r>
              <a:rPr lang="en-US" altLang="en-US" sz="2400" b="1"/>
              <a:t>criticality of the project </a:t>
            </a:r>
            <a:r>
              <a:rPr lang="en-US" altLang="en-US" sz="2400"/>
              <a:t>and </a:t>
            </a:r>
            <a:r>
              <a:rPr lang="en-US" altLang="en-US" sz="2400" b="1"/>
              <a:t>number of people involved</a:t>
            </a:r>
          </a:p>
          <a:p>
            <a:r>
              <a:rPr lang="en-US" altLang="en-US" sz="2400"/>
              <a:t>This methodology relies on the fact the processes can be tailored based on unique characteristics of the project</a:t>
            </a:r>
          </a:p>
          <a:p>
            <a:pPr>
              <a:buFont typeface="Arial" panose="020B0604020202020204" pitchFamily="34" charset="0"/>
              <a:buNone/>
            </a:pPr>
            <a:endParaRPr lang="en-US" altLang="en-US" sz="2400"/>
          </a:p>
        </p:txBody>
      </p:sp>
      <p:sp>
        <p:nvSpPr>
          <p:cNvPr id="1914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5174BE1-88A1-4100-BBEC-68EDAE878358}" type="slidenum">
              <a:rPr lang="en-US" altLang="en-US" smtClean="0"/>
              <a:pPr/>
              <a:t>63</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5"/>
          <p:cNvSpPr>
            <a:spLocks noGrp="1"/>
          </p:cNvSpPr>
          <p:nvPr>
            <p:ph type="title"/>
          </p:nvPr>
        </p:nvSpPr>
        <p:spPr/>
        <p:txBody>
          <a:bodyPr>
            <a:normAutofit/>
          </a:bodyPr>
          <a:lstStyle/>
          <a:p>
            <a:pPr>
              <a:defRPr/>
            </a:pPr>
            <a:r>
              <a:rPr/>
              <a:t>Agile Methodologies- Crystal</a:t>
            </a:r>
          </a:p>
        </p:txBody>
      </p:sp>
      <p:sp>
        <p:nvSpPr>
          <p:cNvPr id="193543"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A87B2DE-52BB-4D5F-AD14-20001541A8D2}" type="slidenum">
              <a:rPr lang="en-US" altLang="en-US" smtClean="0"/>
              <a:pPr/>
              <a:t>64</a:t>
            </a:fld>
            <a:endParaRPr lang="en-US" altLang="en-US"/>
          </a:p>
        </p:txBody>
      </p:sp>
      <p:pic>
        <p:nvPicPr>
          <p:cNvPr id="193540" name="Picture 2" descr="http://upload.wikimedia.org/wikiversity/en/c/c5/Crystal_Family_examp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838200"/>
            <a:ext cx="6886575" cy="510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5" name="TextBox 7"/>
          <p:cNvSpPr txBox="1">
            <a:spLocks noChangeArrowheads="1"/>
          </p:cNvSpPr>
          <p:nvPr/>
        </p:nvSpPr>
        <p:spPr bwMode="auto">
          <a:xfrm>
            <a:off x="3733800" y="6019800"/>
            <a:ext cx="2441575" cy="369888"/>
          </a:xfrm>
          <a:prstGeom prst="rect">
            <a:avLst/>
          </a:prstGeom>
          <a:solidFill>
            <a:schemeClr val="bg2">
              <a:lumMod val="75000"/>
            </a:schemeClr>
          </a:solidFill>
          <a:ln w="9525">
            <a:noFill/>
            <a:miter lim="800000"/>
            <a:headEnd/>
            <a:tailEnd/>
          </a:ln>
        </p:spPr>
        <p:txBody>
          <a:bodyPr wrap="none">
            <a:spAutoFit/>
          </a:bodyPr>
          <a:lstStyle/>
          <a:p>
            <a:pPr eaLnBrk="1" hangingPunct="1">
              <a:buClr>
                <a:srgbClr val="000000"/>
              </a:buClr>
              <a:buSzPct val="100000"/>
              <a:buFont typeface="Times New Roman" pitchFamily="18" charset="0"/>
              <a:buNone/>
              <a:defRPr/>
            </a:pPr>
            <a:r>
              <a:rPr lang="en-US" dirty="0">
                <a:solidFill>
                  <a:schemeClr val="tx1"/>
                </a:solidFill>
              </a:rPr>
              <a:t>No of People Involved</a:t>
            </a:r>
          </a:p>
        </p:txBody>
      </p:sp>
      <p:sp>
        <p:nvSpPr>
          <p:cNvPr id="9" name="TextBox 8"/>
          <p:cNvSpPr txBox="1"/>
          <p:nvPr/>
        </p:nvSpPr>
        <p:spPr>
          <a:xfrm>
            <a:off x="533400" y="2057400"/>
            <a:ext cx="461665" cy="3150762"/>
          </a:xfrm>
          <a:prstGeom prst="rect">
            <a:avLst/>
          </a:prstGeom>
          <a:solidFill>
            <a:schemeClr val="bg2">
              <a:lumMod val="75000"/>
            </a:schemeClr>
          </a:solidFill>
        </p:spPr>
        <p:txBody>
          <a:bodyPr vert="vert270">
            <a:spAutoFit/>
          </a:bodyPr>
          <a:lstStyle/>
          <a:p>
            <a:pPr algn="ctr" eaLnBrk="1" hangingPunct="1">
              <a:buClr>
                <a:srgbClr val="000000"/>
              </a:buClr>
              <a:buSzPct val="100000"/>
              <a:buFont typeface="Times New Roman" pitchFamily="18" charset="0"/>
              <a:buNone/>
              <a:defRPr/>
            </a:pPr>
            <a:r>
              <a:rPr lang="en-US" dirty="0">
                <a:solidFill>
                  <a:schemeClr val="tx1"/>
                </a:solidFill>
                <a:latin typeface="Arial" charset="0"/>
              </a:rPr>
              <a:t>Criticality, Defect cause ...</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When does Agile Methodologies Works Best?</a:t>
            </a:r>
          </a:p>
        </p:txBody>
      </p:sp>
      <p:sp>
        <p:nvSpPr>
          <p:cNvPr id="195587" name="Content Placeholder 5"/>
          <p:cNvSpPr>
            <a:spLocks noGrp="1"/>
          </p:cNvSpPr>
          <p:nvPr>
            <p:ph idx="1"/>
          </p:nvPr>
        </p:nvSpPr>
        <p:spPr/>
        <p:txBody>
          <a:bodyPr/>
          <a:lstStyle/>
          <a:p>
            <a:r>
              <a:rPr lang="en-US" altLang="en-US"/>
              <a:t>When problems you are solving have following characteristics</a:t>
            </a:r>
          </a:p>
          <a:p>
            <a:pPr lvl="1"/>
            <a:r>
              <a:rPr lang="en-US" altLang="en-US"/>
              <a:t>Going to </a:t>
            </a:r>
            <a:r>
              <a:rPr lang="en-US" altLang="en-US" b="1"/>
              <a:t>change</a:t>
            </a:r>
            <a:r>
              <a:rPr lang="en-US" altLang="en-US"/>
              <a:t> while solving</a:t>
            </a:r>
          </a:p>
          <a:p>
            <a:pPr lvl="1"/>
            <a:r>
              <a:rPr lang="en-US" altLang="en-US" b="1"/>
              <a:t>Speed</a:t>
            </a:r>
            <a:r>
              <a:rPr lang="en-US" altLang="en-US"/>
              <a:t> of development cannot be determined</a:t>
            </a:r>
          </a:p>
          <a:p>
            <a:pPr lvl="1"/>
            <a:r>
              <a:rPr lang="en-US" altLang="en-US" b="1"/>
              <a:t>Turbulence</a:t>
            </a:r>
            <a:r>
              <a:rPr lang="en-US" altLang="en-US"/>
              <a:t> in environment</a:t>
            </a:r>
          </a:p>
          <a:p>
            <a:pPr lvl="1"/>
            <a:r>
              <a:rPr lang="en-US" altLang="en-US"/>
              <a:t>Customer </a:t>
            </a:r>
            <a:r>
              <a:rPr lang="en-US" altLang="en-US" b="1"/>
              <a:t>doesn’t know </a:t>
            </a:r>
            <a:r>
              <a:rPr lang="en-US" altLang="en-US"/>
              <a:t>how exactly it will look like</a:t>
            </a:r>
          </a:p>
        </p:txBody>
      </p:sp>
      <p:sp>
        <p:nvSpPr>
          <p:cNvPr id="19558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933058-7754-428B-B01C-F7CC7D18AE27}" type="slidenum">
              <a:rPr lang="en-US" altLang="en-US" smtClean="0"/>
              <a:pPr/>
              <a:t>65</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Project Phases</a:t>
            </a:r>
          </a:p>
        </p:txBody>
      </p:sp>
      <p:sp>
        <p:nvSpPr>
          <p:cNvPr id="197641"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C87F3E-B60D-41DA-B3FF-7278402924AD}" type="slidenum">
              <a:rPr lang="en-US" altLang="en-US" smtClean="0"/>
              <a:pPr/>
              <a:t>66</a:t>
            </a:fld>
            <a:endParaRPr lang="en-US" altLang="en-US"/>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241144197"/>
              </p:ext>
            </p:extLst>
          </p:nvPr>
        </p:nvGraphicFramePr>
        <p:xfrm>
          <a:off x="609600" y="1091406"/>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urved Down Arrow 7"/>
          <p:cNvSpPr/>
          <p:nvPr/>
        </p:nvSpPr>
        <p:spPr>
          <a:xfrm>
            <a:off x="2895600" y="1600200"/>
            <a:ext cx="1981200" cy="7620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9" name="Curved Down Arrow 8"/>
          <p:cNvSpPr/>
          <p:nvPr/>
        </p:nvSpPr>
        <p:spPr>
          <a:xfrm>
            <a:off x="4800600" y="1600200"/>
            <a:ext cx="1524000" cy="7620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10" name="U-Turn Arrow 9"/>
          <p:cNvSpPr/>
          <p:nvPr/>
        </p:nvSpPr>
        <p:spPr>
          <a:xfrm rot="10800000">
            <a:off x="2819400" y="4419600"/>
            <a:ext cx="3429000" cy="838200"/>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197640" name="TextBox 10"/>
          <p:cNvSpPr txBox="1">
            <a:spLocks noChangeArrowheads="1"/>
          </p:cNvSpPr>
          <p:nvPr/>
        </p:nvSpPr>
        <p:spPr bwMode="auto">
          <a:xfrm>
            <a:off x="3810000" y="925513"/>
            <a:ext cx="1557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At high level</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Agile Project Life-cycle</a:t>
            </a:r>
          </a:p>
        </p:txBody>
      </p:sp>
      <p:sp>
        <p:nvSpPr>
          <p:cNvPr id="199689"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438613D-2E5D-487F-95D3-71F9677289D8}" type="slidenum">
              <a:rPr lang="en-US" altLang="en-US" smtClean="0"/>
              <a:pPr/>
              <a:t>67</a:t>
            </a:fld>
            <a:endParaRPr lang="en-US" altLang="en-US"/>
          </a:p>
        </p:txBody>
      </p:sp>
      <p:graphicFrame>
        <p:nvGraphicFramePr>
          <p:cNvPr id="10" name="Content Placeholder 8"/>
          <p:cNvGraphicFramePr>
            <a:graphicFrameLocks noGrp="1"/>
          </p:cNvGraphicFramePr>
          <p:nvPr>
            <p:ph idx="4294967295"/>
            <p:extLst>
              <p:ext uri="{D42A27DB-BD31-4B8C-83A1-F6EECF244321}">
                <p14:modId xmlns:p14="http://schemas.microsoft.com/office/powerpoint/2010/main" val="2590811817"/>
              </p:ext>
            </p:extLst>
          </p:nvPr>
        </p:nvGraphicFramePr>
        <p:xfrm>
          <a:off x="533400" y="1066800"/>
          <a:ext cx="8229600" cy="4705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9685" name="Picture 4" descr="Scrum_Framewor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2538412"/>
            <a:ext cx="822960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le 11"/>
          <p:cNvSpPr/>
          <p:nvPr/>
        </p:nvSpPr>
        <p:spPr>
          <a:xfrm>
            <a:off x="609600" y="2495550"/>
            <a:ext cx="1676400" cy="3429000"/>
          </a:xfrm>
          <a:prstGeom prst="roundRect">
            <a:avLst/>
          </a:prstGeom>
          <a:solidFill>
            <a:schemeClr val="tx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3" name="Curved Right Arrow 12"/>
          <p:cNvSpPr/>
          <p:nvPr/>
        </p:nvSpPr>
        <p:spPr>
          <a:xfrm>
            <a:off x="76200" y="2266950"/>
            <a:ext cx="533400" cy="13716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Value Delivery &amp; Project Life Cycle</a:t>
            </a:r>
          </a:p>
        </p:txBody>
      </p:sp>
      <p:sp>
        <p:nvSpPr>
          <p:cNvPr id="201741" name="Slide Number Placeholder 1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E1089C7-D60F-4C6B-A4FC-A54CB9BCBCCF}" type="slidenum">
              <a:rPr lang="en-US" altLang="en-US" smtClean="0"/>
              <a:pPr/>
              <a:t>68</a:t>
            </a:fld>
            <a:endParaRPr lang="en-US" altLang="en-US"/>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3561627486"/>
              </p:ext>
            </p:extLst>
          </p:nvPr>
        </p:nvGraphicFramePr>
        <p:xfrm>
          <a:off x="952500" y="990600"/>
          <a:ext cx="2438400" cy="3151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nvGraphicFramePr>
        <p:xfrm>
          <a:off x="4191000" y="1219200"/>
          <a:ext cx="419100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p:cNvGraphicFramePr/>
          <p:nvPr/>
        </p:nvGraphicFramePr>
        <p:xfrm>
          <a:off x="4191000" y="2286000"/>
          <a:ext cx="4191000" cy="9906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Diagram 9"/>
          <p:cNvGraphicFramePr/>
          <p:nvPr/>
        </p:nvGraphicFramePr>
        <p:xfrm>
          <a:off x="4191000" y="3429000"/>
          <a:ext cx="4191000" cy="9906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4" name="Diagram 13"/>
          <p:cNvGraphicFramePr/>
          <p:nvPr/>
        </p:nvGraphicFramePr>
        <p:xfrm>
          <a:off x="1371600" y="4495800"/>
          <a:ext cx="6705600" cy="17526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16" name="Right Arrow Callout 15"/>
          <p:cNvSpPr/>
          <p:nvPr/>
        </p:nvSpPr>
        <p:spPr>
          <a:xfrm>
            <a:off x="456293" y="1261962"/>
            <a:ext cx="533400" cy="16002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18" name="Right Arrow Callout 17"/>
          <p:cNvSpPr/>
          <p:nvPr/>
        </p:nvSpPr>
        <p:spPr>
          <a:xfrm flipH="1">
            <a:off x="8229600" y="1600200"/>
            <a:ext cx="533400" cy="16002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Agile</a:t>
            </a:r>
          </a:p>
        </p:txBody>
      </p:sp>
      <p:sp>
        <p:nvSpPr>
          <p:cNvPr id="20" name="Right Arrow Callout 19"/>
          <p:cNvSpPr/>
          <p:nvPr/>
        </p:nvSpPr>
        <p:spPr>
          <a:xfrm>
            <a:off x="456293" y="4572000"/>
            <a:ext cx="496208" cy="1600200"/>
          </a:xfrm>
          <a:prstGeom prst="rightArrowCallout">
            <a:avLst>
              <a:gd name="adj1" fmla="val 1194"/>
              <a:gd name="adj2" fmla="val 25000"/>
              <a:gd name="adj3" fmla="val 25000"/>
              <a:gd name="adj4" fmla="val 6497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Iterative</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p:cNvSpPr>
            <a:spLocks noGrp="1"/>
          </p:cNvSpPr>
          <p:nvPr>
            <p:ph type="ctrTitle"/>
          </p:nvPr>
        </p:nvSpPr>
        <p:spPr/>
        <p:txBody>
          <a:bodyPr/>
          <a:lstStyle/>
          <a:p>
            <a:r>
              <a:rPr altLang="en-US" dirty="0"/>
              <a:t>Agile Mindset</a:t>
            </a:r>
          </a:p>
        </p:txBody>
      </p:sp>
      <p:sp>
        <p:nvSpPr>
          <p:cNvPr id="2" name="Subtitle 1"/>
          <p:cNvSpPr>
            <a:spLocks noGrp="1"/>
          </p:cNvSpPr>
          <p:nvPr>
            <p:ph type="subTitle" idx="1"/>
          </p:nvPr>
        </p:nvSpPr>
        <p:spPr/>
        <p:txBody>
          <a:bodyPr/>
          <a:lstStyle/>
          <a:p>
            <a:endParaRPr lang="en-US"/>
          </a:p>
        </p:txBody>
      </p:sp>
      <p:sp>
        <p:nvSpPr>
          <p:cNvPr id="22630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E246E75-3506-4AEC-84F5-A5028BE55FFE}" type="slidenum">
              <a:rPr lang="en-US" altLang="en-US" smtClean="0"/>
              <a:pPr/>
              <a:t>69</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ages of SDLC"/>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
                    </a14:imgEffect>
                  </a14:imgLayer>
                </a14:imgProps>
              </a:ext>
              <a:ext uri="{28A0092B-C50C-407E-A947-70E740481C1C}">
                <a14:useLocalDpi xmlns:a14="http://schemas.microsoft.com/office/drawing/2010/main" val="0"/>
              </a:ext>
            </a:extLst>
          </a:blip>
          <a:srcRect/>
          <a:stretch>
            <a:fillRect/>
          </a:stretch>
        </p:blipFill>
        <p:spPr bwMode="auto">
          <a:xfrm>
            <a:off x="2887894" y="3505199"/>
            <a:ext cx="3892491" cy="2974975"/>
          </a:xfrm>
          <a:prstGeom prst="rect">
            <a:avLst/>
          </a:prstGeom>
          <a:noFill/>
        </p:spPr>
      </p:pic>
      <p:sp>
        <p:nvSpPr>
          <p:cNvPr id="5" name="Title 4"/>
          <p:cNvSpPr>
            <a:spLocks noGrp="1"/>
          </p:cNvSpPr>
          <p:nvPr>
            <p:ph type="title"/>
          </p:nvPr>
        </p:nvSpPr>
        <p:spPr/>
        <p:txBody>
          <a:bodyPr/>
          <a:lstStyle/>
          <a:p>
            <a:r>
              <a:rPr lang="en-US" dirty="0"/>
              <a:t>What is SDLC?</a:t>
            </a:r>
          </a:p>
        </p:txBody>
      </p:sp>
      <p:sp>
        <p:nvSpPr>
          <p:cNvPr id="6" name="Content Placeholder 5"/>
          <p:cNvSpPr>
            <a:spLocks noGrp="1"/>
          </p:cNvSpPr>
          <p:nvPr>
            <p:ph idx="1"/>
          </p:nvPr>
        </p:nvSpPr>
        <p:spPr>
          <a:noFill/>
        </p:spPr>
        <p:txBody>
          <a:bodyPr>
            <a:normAutofit/>
          </a:bodyPr>
          <a:lstStyle/>
          <a:p>
            <a:pPr marL="0" indent="0" algn="just">
              <a:buNone/>
            </a:pPr>
            <a:r>
              <a:rPr lang="en-US" dirty="0"/>
              <a:t>In software projects a systematic way of understanding problem, analyzing requirement, designing solution, developing product, testing product and deploying high quality software product is SDLC. Lifecyle of Software Project.</a:t>
            </a:r>
          </a:p>
          <a:p>
            <a:pPr algn="just"/>
            <a:endParaRPr lang="en-US" dirty="0"/>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7</a:t>
            </a:fld>
            <a:endParaRPr lang="en-US" altLang="en-US"/>
          </a:p>
        </p:txBody>
      </p:sp>
    </p:spTree>
    <p:extLst>
      <p:ext uri="{BB962C8B-B14F-4D97-AF65-F5344CB8AC3E}">
        <p14:creationId xmlns:p14="http://schemas.microsoft.com/office/powerpoint/2010/main" val="13942212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defRPr/>
            </a:pPr>
            <a:r>
              <a:rPr/>
              <a:t>Topics</a:t>
            </a:r>
          </a:p>
        </p:txBody>
      </p:sp>
      <p:sp>
        <p:nvSpPr>
          <p:cNvPr id="6" name="Content Placeholder 5"/>
          <p:cNvSpPr>
            <a:spLocks noGrp="1"/>
          </p:cNvSpPr>
          <p:nvPr>
            <p:ph idx="1"/>
          </p:nvPr>
        </p:nvSpPr>
        <p:spPr>
          <a:xfrm>
            <a:off x="457200" y="914400"/>
            <a:ext cx="8229600" cy="5105399"/>
          </a:xfrm>
        </p:spPr>
        <p:txBody>
          <a:bodyPr>
            <a:noAutofit/>
          </a:bodyPr>
          <a:lstStyle/>
          <a:p>
            <a:pPr marL="457200" indent="-457200">
              <a:buFont typeface="Calibri" pitchFamily="34" charset="0"/>
              <a:buAutoNum type="arabicPeriod"/>
              <a:defRPr/>
            </a:pPr>
            <a:r>
              <a:rPr lang="en-US" sz="1600" dirty="0"/>
              <a:t>Agile Core Practices</a:t>
            </a:r>
          </a:p>
          <a:p>
            <a:pPr marL="457200" indent="-457200">
              <a:buFont typeface="Calibri" pitchFamily="34" charset="0"/>
              <a:buAutoNum type="arabicPeriod"/>
              <a:defRPr/>
            </a:pPr>
            <a:r>
              <a:rPr lang="en-US" sz="1600" dirty="0"/>
              <a:t>Best Practices of Agile modeling</a:t>
            </a:r>
          </a:p>
          <a:p>
            <a:pPr marL="457200" indent="-457200">
              <a:buFont typeface="Calibri" pitchFamily="34" charset="0"/>
              <a:buAutoNum type="arabicPeriod"/>
              <a:defRPr/>
            </a:pPr>
            <a:r>
              <a:rPr lang="en-US" sz="1600" dirty="0"/>
              <a:t>Iteration</a:t>
            </a:r>
          </a:p>
          <a:p>
            <a:pPr marL="457200" indent="-457200">
              <a:buFont typeface="Calibri" pitchFamily="34" charset="0"/>
              <a:buAutoNum type="arabicPeriod"/>
              <a:defRPr/>
            </a:pPr>
            <a:r>
              <a:rPr lang="en-US" sz="1600" dirty="0"/>
              <a:t>Incremental Delivery</a:t>
            </a:r>
          </a:p>
          <a:p>
            <a:pPr marL="457200" indent="-457200">
              <a:buFont typeface="Calibri" pitchFamily="34" charset="0"/>
              <a:buAutoNum type="arabicPeriod"/>
              <a:defRPr/>
            </a:pPr>
            <a:r>
              <a:rPr lang="en-US" sz="1600" dirty="0"/>
              <a:t>Travel Light</a:t>
            </a:r>
          </a:p>
          <a:p>
            <a:pPr marL="457200" indent="-457200">
              <a:buFont typeface="Calibri" pitchFamily="34" charset="0"/>
              <a:buAutoNum type="arabicPeriod"/>
              <a:defRPr/>
            </a:pPr>
            <a:r>
              <a:rPr lang="en-US" sz="1600" dirty="0"/>
              <a:t>Agile Product Building</a:t>
            </a:r>
          </a:p>
          <a:p>
            <a:pPr marL="457200" indent="-457200">
              <a:buFont typeface="Calibri" pitchFamily="34" charset="0"/>
              <a:buAutoNum type="arabicPeriod"/>
              <a:defRPr/>
            </a:pPr>
            <a:r>
              <a:rPr lang="en-US" sz="1600" dirty="0"/>
              <a:t>Agile Documentation</a:t>
            </a:r>
          </a:p>
          <a:p>
            <a:pPr marL="457200" indent="-457200">
              <a:buFont typeface="Calibri" pitchFamily="34" charset="0"/>
              <a:buAutoNum type="arabicPeriod"/>
              <a:defRPr/>
            </a:pPr>
            <a:r>
              <a:rPr lang="en-US" sz="1600" dirty="0"/>
              <a:t>Agile Architecture</a:t>
            </a:r>
          </a:p>
          <a:p>
            <a:pPr marL="457200" indent="-457200">
              <a:buFont typeface="Calibri" pitchFamily="34" charset="0"/>
              <a:buAutoNum type="arabicPeriod"/>
              <a:defRPr/>
            </a:pPr>
            <a:r>
              <a:rPr lang="en-US" sz="1600" dirty="0"/>
              <a:t>Agile Testing</a:t>
            </a:r>
          </a:p>
          <a:p>
            <a:pPr marL="457200" indent="-457200">
              <a:buFont typeface="Calibri" pitchFamily="34" charset="0"/>
              <a:buAutoNum type="arabicPeriod"/>
              <a:defRPr/>
            </a:pPr>
            <a:r>
              <a:rPr lang="en-US" sz="1600" dirty="0"/>
              <a:t>Last Responsible Moment</a:t>
            </a:r>
          </a:p>
          <a:p>
            <a:pPr marL="457200" indent="-457200">
              <a:buFont typeface="Calibri" pitchFamily="34" charset="0"/>
              <a:buAutoNum type="arabicPeriod"/>
              <a:defRPr/>
            </a:pPr>
            <a:r>
              <a:rPr lang="en-US" sz="1600" dirty="0"/>
              <a:t>Refactoring</a:t>
            </a:r>
          </a:p>
          <a:p>
            <a:pPr marL="457200" indent="-457200">
              <a:buFont typeface="Calibri" pitchFamily="34" charset="0"/>
              <a:buAutoNum type="arabicPeriod"/>
              <a:defRPr/>
            </a:pPr>
            <a:r>
              <a:rPr lang="en-US" sz="1600" dirty="0"/>
              <a:t>Technical Debt</a:t>
            </a:r>
          </a:p>
          <a:p>
            <a:pPr marL="457200" indent="-457200">
              <a:buFont typeface="Calibri" pitchFamily="34" charset="0"/>
              <a:buAutoNum type="arabicPeriod"/>
              <a:defRPr/>
            </a:pPr>
            <a:r>
              <a:rPr lang="en-US" sz="1600" dirty="0"/>
              <a:t>Mindfulness</a:t>
            </a:r>
          </a:p>
          <a:p>
            <a:pPr marL="457200" indent="-457200">
              <a:buFont typeface="Calibri" pitchFamily="34" charset="0"/>
              <a:buAutoNum type="arabicPeriod"/>
              <a:defRPr/>
            </a:pPr>
            <a:r>
              <a:rPr lang="en-US" sz="1600" dirty="0"/>
              <a:t>Energized Team</a:t>
            </a:r>
          </a:p>
          <a:p>
            <a:pPr marL="457200" indent="-457200">
              <a:buFont typeface="Calibri" pitchFamily="34" charset="0"/>
              <a:buAutoNum type="arabicPeriod"/>
              <a:defRPr/>
            </a:pPr>
            <a:r>
              <a:rPr lang="en-US" sz="1600" dirty="0" err="1"/>
              <a:t>Poka</a:t>
            </a:r>
            <a:r>
              <a:rPr lang="en-US" sz="1600" dirty="0"/>
              <a:t> </a:t>
            </a:r>
            <a:r>
              <a:rPr lang="en-US" sz="1600" dirty="0" err="1"/>
              <a:t>Yoka</a:t>
            </a:r>
            <a:endParaRPr lang="en-US" sz="1600" dirty="0"/>
          </a:p>
          <a:p>
            <a:pPr marL="457200" indent="-457200">
              <a:buFont typeface="Calibri" pitchFamily="34" charset="0"/>
              <a:buAutoNum type="arabicPeriod"/>
              <a:defRPr/>
            </a:pPr>
            <a:r>
              <a:rPr lang="en-US" sz="1600" dirty="0"/>
              <a:t>Agile Roles</a:t>
            </a:r>
          </a:p>
          <a:p>
            <a:pPr marL="457200" indent="-457200">
              <a:buFont typeface="Calibri" pitchFamily="34" charset="0"/>
              <a:buAutoNum type="arabicPeriod"/>
              <a:defRPr/>
            </a:pPr>
            <a:r>
              <a:rPr lang="en-US" sz="1600" dirty="0"/>
              <a:t>Agile Health Checkup</a:t>
            </a:r>
          </a:p>
        </p:txBody>
      </p:sp>
      <p:sp>
        <p:nvSpPr>
          <p:cNvPr id="22835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88805D-0629-4F9E-A143-CD1B8B2CB3D0}" type="slidenum">
              <a:rPr lang="en-US" altLang="en-US" smtClean="0"/>
              <a:pPr/>
              <a:t>70</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dirty="0"/>
              <a:t>Agile Core Practices</a:t>
            </a:r>
          </a:p>
        </p:txBody>
      </p:sp>
      <p:sp>
        <p:nvSpPr>
          <p:cNvPr id="76803" name="Content Placeholder 2"/>
          <p:cNvSpPr>
            <a:spLocks noGrp="1"/>
          </p:cNvSpPr>
          <p:nvPr>
            <p:ph idx="1"/>
          </p:nvPr>
        </p:nvSpPr>
        <p:spPr/>
        <p:txBody>
          <a:bodyPr>
            <a:normAutofit lnSpcReduction="10000"/>
          </a:bodyPr>
          <a:lstStyle/>
          <a:p>
            <a:pPr marL="514350" indent="-514350">
              <a:buFont typeface="Calibri" pitchFamily="34" charset="0"/>
              <a:buAutoNum type="arabicPeriod"/>
              <a:defRPr/>
            </a:pPr>
            <a:r>
              <a:rPr lang="en-US" sz="2200"/>
              <a:t>Active Stakeholder Participation</a:t>
            </a:r>
          </a:p>
          <a:p>
            <a:pPr marL="514350" indent="-514350">
              <a:buFont typeface="Calibri" pitchFamily="34" charset="0"/>
              <a:buAutoNum type="arabicPeriod"/>
              <a:defRPr/>
            </a:pPr>
            <a:r>
              <a:rPr lang="en-US" sz="2200"/>
              <a:t>Apply the Right Artifacts</a:t>
            </a:r>
          </a:p>
          <a:p>
            <a:pPr marL="514350" indent="-514350">
              <a:buFont typeface="Calibri" pitchFamily="34" charset="0"/>
              <a:buAutoNum type="arabicPeriod"/>
              <a:defRPr/>
            </a:pPr>
            <a:r>
              <a:rPr lang="en-US" sz="2200"/>
              <a:t>Collective Ownership</a:t>
            </a:r>
          </a:p>
          <a:p>
            <a:pPr marL="514350" indent="-514350">
              <a:buFont typeface="Calibri" pitchFamily="34" charset="0"/>
              <a:buAutoNum type="arabicPeriod"/>
              <a:defRPr/>
            </a:pPr>
            <a:r>
              <a:rPr lang="en-US" sz="2200"/>
              <a:t>Create Several Models in Parallel</a:t>
            </a:r>
          </a:p>
          <a:p>
            <a:pPr marL="514350" indent="-514350">
              <a:buFont typeface="Calibri" pitchFamily="34" charset="0"/>
              <a:buAutoNum type="arabicPeriod"/>
              <a:defRPr/>
            </a:pPr>
            <a:r>
              <a:rPr lang="en-US" sz="2200"/>
              <a:t>Create Simple Content</a:t>
            </a:r>
          </a:p>
          <a:p>
            <a:pPr marL="514350" indent="-514350">
              <a:buFont typeface="Calibri" pitchFamily="34" charset="0"/>
              <a:buAutoNum type="arabicPeriod"/>
              <a:defRPr/>
            </a:pPr>
            <a:r>
              <a:rPr lang="en-US" sz="2200"/>
              <a:t>Depict Models Simply</a:t>
            </a:r>
          </a:p>
          <a:p>
            <a:pPr marL="514350" indent="-514350">
              <a:buFont typeface="Calibri" pitchFamily="34" charset="0"/>
              <a:buAutoNum type="arabicPeriod"/>
              <a:defRPr/>
            </a:pPr>
            <a:r>
              <a:rPr lang="en-US" sz="2200"/>
              <a:t>Display Models Publicly</a:t>
            </a:r>
          </a:p>
          <a:p>
            <a:pPr marL="514350" indent="-514350">
              <a:buFont typeface="Calibri" pitchFamily="34" charset="0"/>
              <a:buAutoNum type="arabicPeriod"/>
              <a:defRPr/>
            </a:pPr>
            <a:r>
              <a:rPr lang="en-US" sz="2200"/>
              <a:t>Iterate to Another Artifact</a:t>
            </a:r>
          </a:p>
          <a:p>
            <a:pPr marL="514350" indent="-514350">
              <a:buFont typeface="Calibri" pitchFamily="34" charset="0"/>
              <a:buAutoNum type="arabicPeriod"/>
              <a:defRPr/>
            </a:pPr>
            <a:r>
              <a:rPr lang="en-US" sz="2200"/>
              <a:t>Model in Small Increments</a:t>
            </a:r>
          </a:p>
          <a:p>
            <a:pPr marL="514350" indent="-514350">
              <a:buFont typeface="Calibri" pitchFamily="34" charset="0"/>
              <a:buAutoNum type="arabicPeriod"/>
              <a:defRPr/>
            </a:pPr>
            <a:r>
              <a:rPr lang="en-US" sz="2200"/>
              <a:t>Model with Others</a:t>
            </a:r>
          </a:p>
          <a:p>
            <a:pPr marL="514350" indent="-514350">
              <a:buFont typeface="Calibri" pitchFamily="34" charset="0"/>
              <a:buAutoNum type="arabicPeriod"/>
              <a:defRPr/>
            </a:pPr>
            <a:r>
              <a:rPr lang="en-US" sz="2200"/>
              <a:t>Prove it with Code</a:t>
            </a:r>
          </a:p>
          <a:p>
            <a:pPr marL="514350" indent="-514350">
              <a:buFont typeface="Calibri" pitchFamily="34" charset="0"/>
              <a:buAutoNum type="arabicPeriod"/>
              <a:defRPr/>
            </a:pPr>
            <a:r>
              <a:rPr lang="en-US" sz="2200"/>
              <a:t>Single Source Information</a:t>
            </a:r>
          </a:p>
          <a:p>
            <a:pPr marL="514350" indent="-514350">
              <a:buFont typeface="Calibri" pitchFamily="34" charset="0"/>
              <a:buAutoNum type="arabicPeriod"/>
              <a:defRPr/>
            </a:pPr>
            <a:r>
              <a:rPr lang="en-US" sz="2200"/>
              <a:t>User the Simplest Tools</a:t>
            </a:r>
          </a:p>
        </p:txBody>
      </p:sp>
      <p:sp>
        <p:nvSpPr>
          <p:cNvPr id="15872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2152624-1460-4FFC-AA21-C816EF4D2FAE}" type="slidenum">
              <a:rPr lang="en-US" altLang="en-US" smtClean="0"/>
              <a:pPr/>
              <a:t>71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Best Practices of Agile modeling</a:t>
            </a:r>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IN" dirty="0"/>
              <a:t>Just barely good enough (JBGE) documentation. Application of the KISS principle.</a:t>
            </a:r>
          </a:p>
          <a:p>
            <a:pPr marL="514350" indent="-514350">
              <a:buFont typeface="+mj-lt"/>
              <a:buAutoNum type="arabicPeriod"/>
            </a:pPr>
            <a:r>
              <a:rPr lang="en-US" dirty="0"/>
              <a:t>Document continuously.</a:t>
            </a:r>
          </a:p>
          <a:p>
            <a:pPr marL="514350" indent="-514350">
              <a:buFont typeface="+mj-lt"/>
              <a:buAutoNum type="arabicPeriod"/>
            </a:pPr>
            <a:r>
              <a:rPr lang="en-US" dirty="0"/>
              <a:t>Document ALAP (as late as possible).</a:t>
            </a:r>
          </a:p>
          <a:p>
            <a:pPr marL="514350" indent="-514350">
              <a:buFont typeface="+mj-lt"/>
              <a:buAutoNum type="arabicPeriod"/>
            </a:pPr>
            <a:r>
              <a:rPr lang="en-IN" dirty="0"/>
              <a:t>Architecture envisioning. </a:t>
            </a:r>
          </a:p>
          <a:p>
            <a:pPr marL="514350" indent="-514350">
              <a:buFont typeface="+mj-lt"/>
              <a:buAutoNum type="arabicPeriod"/>
            </a:pPr>
            <a:r>
              <a:rPr lang="en-IN" dirty="0"/>
              <a:t>Lookahead modeling is used to reduce overall risk.</a:t>
            </a:r>
          </a:p>
          <a:p>
            <a:pPr marL="514350" indent="-514350">
              <a:buFont typeface="+mj-lt"/>
              <a:buAutoNum type="arabicPeriod"/>
            </a:pPr>
            <a:r>
              <a:rPr lang="en-IN" dirty="0"/>
              <a:t>Multiple models can be used. </a:t>
            </a:r>
          </a:p>
          <a:p>
            <a:pPr marL="514350" indent="-514350">
              <a:buFont typeface="+mj-lt"/>
              <a:buAutoNum type="arabicPeriod"/>
            </a:pPr>
            <a:r>
              <a:rPr lang="en-IN" dirty="0"/>
              <a:t>Active stakeholder participation. </a:t>
            </a:r>
          </a:p>
          <a:p>
            <a:pPr marL="514350" indent="-514350">
              <a:buFont typeface="+mj-lt"/>
              <a:buAutoNum type="arabicPeriod"/>
            </a:pPr>
            <a:r>
              <a:rPr lang="en-IN" dirty="0"/>
              <a:t>Requirements envisioning. </a:t>
            </a:r>
          </a:p>
          <a:p>
            <a:pPr marL="514350" indent="-514350">
              <a:buFont typeface="+mj-lt"/>
              <a:buAutoNum type="arabicPeriod"/>
            </a:pPr>
            <a:r>
              <a:rPr lang="en-IN" dirty="0"/>
              <a:t>Prioritized requirements. </a:t>
            </a:r>
          </a:p>
          <a:p>
            <a:pPr marL="514350" indent="-514350">
              <a:buFont typeface="+mj-lt"/>
              <a:buAutoNum type="arabicPeriod"/>
            </a:pPr>
            <a:r>
              <a:rPr lang="en-IN" dirty="0"/>
              <a:t>Iteration modeling. </a:t>
            </a:r>
          </a:p>
          <a:p>
            <a:pPr marL="514350" indent="-514350">
              <a:buFont typeface="+mj-lt"/>
              <a:buAutoNum type="arabicPeriod"/>
            </a:pPr>
            <a:r>
              <a:rPr lang="en-IN" dirty="0"/>
              <a:t>Test-driven development (TDD). JIT Approach.</a:t>
            </a:r>
          </a:p>
          <a:p>
            <a:pPr marL="514350" indent="-514350">
              <a:buFont typeface="+mj-lt"/>
              <a:buAutoNum type="arabicPeriod"/>
            </a:pPr>
            <a:r>
              <a:rPr lang="en-IN" dirty="0"/>
              <a:t>Model storming. </a:t>
            </a:r>
            <a:r>
              <a:rPr lang="en-US" dirty="0"/>
              <a:t>JIT Approach.</a:t>
            </a:r>
          </a:p>
          <a:p>
            <a:pPr marL="514350" indent="-514350">
              <a:buFont typeface="+mj-lt"/>
              <a:buAutoNum type="arabicPeriod"/>
            </a:pPr>
            <a:r>
              <a:rPr lang="en-US" dirty="0"/>
              <a:t>Executable specifications (not static documents).</a:t>
            </a:r>
          </a:p>
          <a:p>
            <a:pPr marL="514350" indent="-514350">
              <a:buFont typeface="+mj-lt"/>
              <a:buAutoNum type="arabicPeriod"/>
            </a:pPr>
            <a:r>
              <a:rPr lang="en-US" dirty="0"/>
              <a:t>Single-source information.</a:t>
            </a:r>
            <a:endParaRPr lang="en-IN"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72</a:t>
            </a:fld>
            <a:endParaRPr lang="en-US" altLang="en-US"/>
          </a:p>
        </p:txBody>
      </p:sp>
    </p:spTree>
    <p:extLst>
      <p:ext uri="{BB962C8B-B14F-4D97-AF65-F5344CB8AC3E}">
        <p14:creationId xmlns:p14="http://schemas.microsoft.com/office/powerpoint/2010/main" val="40393477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Iteration / Sprint</a:t>
            </a:r>
          </a:p>
        </p:txBody>
      </p:sp>
      <p:sp>
        <p:nvSpPr>
          <p:cNvPr id="230403" name="Content Placeholder 7"/>
          <p:cNvSpPr>
            <a:spLocks noGrp="1"/>
          </p:cNvSpPr>
          <p:nvPr>
            <p:ph idx="1"/>
          </p:nvPr>
        </p:nvSpPr>
        <p:spPr/>
        <p:txBody>
          <a:bodyPr/>
          <a:lstStyle/>
          <a:p>
            <a:r>
              <a:rPr lang="en-US" altLang="en-US" sz="2400"/>
              <a:t>Agile project management relies on planning, developing and delivering product features in iterations</a:t>
            </a:r>
          </a:p>
          <a:p>
            <a:r>
              <a:rPr lang="en-US" altLang="en-US" sz="2400"/>
              <a:t>Iteration or sprint are time-boxed and duration can not changed from one iteration to another </a:t>
            </a:r>
          </a:p>
          <a:p>
            <a:r>
              <a:rPr lang="en-US" altLang="en-US" sz="2400"/>
              <a:t>Iteration is fixed time period in which team need to deliver some valuable product to customer</a:t>
            </a:r>
          </a:p>
          <a:p>
            <a:r>
              <a:rPr lang="en-US" altLang="en-US" sz="2400"/>
              <a:t>Prescription for duration length varies from one method to another in agile. In XP iteration length varies 1-3 week (typically one week), scrum and other methods it varies between 2-4 weeks (typically 4 weeks)</a:t>
            </a:r>
          </a:p>
          <a:p>
            <a:r>
              <a:rPr lang="en-US" altLang="en-US" sz="2400"/>
              <a:t>Iteration is also known as Sprint in Scrum Methodology</a:t>
            </a:r>
          </a:p>
          <a:p>
            <a:endParaRPr lang="en-US" altLang="en-US" sz="2400"/>
          </a:p>
        </p:txBody>
      </p:sp>
      <p:sp>
        <p:nvSpPr>
          <p:cNvPr id="230405"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353042-EAE8-4BED-8704-68576A157693}" type="slidenum">
              <a:rPr lang="en-US" altLang="en-US" smtClean="0"/>
              <a:pPr/>
              <a:t>73</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Incremental Delivery</a:t>
            </a:r>
          </a:p>
        </p:txBody>
      </p:sp>
      <p:sp>
        <p:nvSpPr>
          <p:cNvPr id="102403" name="Content Placeholder 7"/>
          <p:cNvSpPr>
            <a:spLocks noGrp="1"/>
          </p:cNvSpPr>
          <p:nvPr>
            <p:ph idx="1"/>
          </p:nvPr>
        </p:nvSpPr>
        <p:spPr/>
        <p:txBody>
          <a:bodyPr/>
          <a:lstStyle/>
          <a:p>
            <a:pPr marL="0" indent="0">
              <a:buFont typeface="Arial" panose="020B0604020202020204" pitchFamily="34" charset="0"/>
              <a:buNone/>
              <a:defRPr/>
            </a:pPr>
            <a:r>
              <a:rPr lang="en-US" sz="2800" dirty="0"/>
              <a:t>Delivering the complete product of a project in iterations. It helps in</a:t>
            </a:r>
          </a:p>
          <a:p>
            <a:pPr>
              <a:defRPr/>
            </a:pPr>
            <a:r>
              <a:rPr lang="en-US" sz="2800" dirty="0"/>
              <a:t>Learning from previous iteration</a:t>
            </a:r>
          </a:p>
          <a:p>
            <a:pPr>
              <a:defRPr/>
            </a:pPr>
            <a:r>
              <a:rPr lang="en-US" sz="2800" dirty="0"/>
              <a:t>Delivering high business value earlier</a:t>
            </a:r>
          </a:p>
          <a:p>
            <a:pPr>
              <a:defRPr/>
            </a:pPr>
            <a:r>
              <a:rPr lang="en-US" sz="2800" dirty="0"/>
              <a:t>Adapt to change</a:t>
            </a:r>
          </a:p>
          <a:p>
            <a:pPr>
              <a:defRPr/>
            </a:pPr>
            <a:r>
              <a:rPr lang="en-US" sz="2800" dirty="0"/>
              <a:t>Delivering more business value</a:t>
            </a:r>
          </a:p>
          <a:p>
            <a:pPr>
              <a:defRPr/>
            </a:pPr>
            <a:r>
              <a:rPr lang="en-US" sz="2800" dirty="0"/>
              <a:t>Removing the waste by not doing those things which are not needed</a:t>
            </a:r>
          </a:p>
          <a:p>
            <a:pPr>
              <a:defRPr/>
            </a:pPr>
            <a:endParaRPr lang="en-US" sz="2000" dirty="0"/>
          </a:p>
        </p:txBody>
      </p:sp>
      <p:sp>
        <p:nvSpPr>
          <p:cNvPr id="232453"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8C64F87-0CF6-4AAF-B982-E9C43769E021}" type="slidenum">
              <a:rPr lang="en-US" altLang="en-US" smtClean="0"/>
              <a:pPr/>
              <a:t>74</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Travel Light</a:t>
            </a:r>
          </a:p>
        </p:txBody>
      </p:sp>
      <p:sp>
        <p:nvSpPr>
          <p:cNvPr id="234499" name="Content Placeholder 7"/>
          <p:cNvSpPr>
            <a:spLocks noGrp="1"/>
          </p:cNvSpPr>
          <p:nvPr>
            <p:ph idx="1"/>
          </p:nvPr>
        </p:nvSpPr>
        <p:spPr/>
        <p:txBody>
          <a:bodyPr/>
          <a:lstStyle/>
          <a:p>
            <a:r>
              <a:rPr lang="en-US" altLang="en-US"/>
              <a:t>You need far less than what you think. Therefore carry on only those things which are most important and urgent. </a:t>
            </a:r>
          </a:p>
          <a:p>
            <a:r>
              <a:rPr lang="en-US" altLang="en-US"/>
              <a:t>YAGNI (You aren’t gonna need it)</a:t>
            </a:r>
          </a:p>
          <a:p>
            <a:r>
              <a:rPr lang="en-US" altLang="en-US"/>
              <a:t>TAGRI (They aren't gonna Read It)</a:t>
            </a:r>
          </a:p>
          <a:p>
            <a:endParaRPr lang="en-US" altLang="en-US"/>
          </a:p>
          <a:p>
            <a:pPr>
              <a:buFont typeface="Arial" panose="020B0604020202020204" pitchFamily="34" charset="0"/>
              <a:buNone/>
            </a:pPr>
            <a:r>
              <a:rPr lang="en-US" altLang="en-US" sz="1800"/>
              <a:t>	This is different type of mountaineering. You may need to come back, you may need to change your path, trust that you will get stuff you need on the way etc factor exists here.</a:t>
            </a:r>
          </a:p>
        </p:txBody>
      </p:sp>
      <p:sp>
        <p:nvSpPr>
          <p:cNvPr id="234501"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FFCD1A-18C4-45F2-8A3B-F46111765F5F}" type="slidenum">
              <a:rPr lang="en-US" altLang="en-US" smtClean="0"/>
              <a:pPr/>
              <a:t>75</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Product Building</a:t>
            </a:r>
          </a:p>
        </p:txBody>
      </p:sp>
      <p:sp>
        <p:nvSpPr>
          <p:cNvPr id="236547" name="Content Placeholder 2"/>
          <p:cNvSpPr>
            <a:spLocks noGrp="1"/>
          </p:cNvSpPr>
          <p:nvPr>
            <p:ph idx="1"/>
          </p:nvPr>
        </p:nvSpPr>
        <p:spPr/>
        <p:txBody>
          <a:bodyPr/>
          <a:lstStyle/>
          <a:p>
            <a:r>
              <a:rPr lang="en-US" altLang="en-US" sz="2800"/>
              <a:t>Build complete product, all the time</a:t>
            </a:r>
          </a:p>
          <a:p>
            <a:r>
              <a:rPr lang="en-US" altLang="en-US" sz="2800"/>
              <a:t>One button should produce needed documentation, build the product executables, create installation materials, produce test results and tested components</a:t>
            </a:r>
          </a:p>
          <a:p>
            <a:r>
              <a:rPr lang="en-US" altLang="en-US" sz="2800"/>
              <a:t>Build should also work from command line </a:t>
            </a:r>
          </a:p>
          <a:p>
            <a:r>
              <a:rPr lang="en-US" altLang="en-US" sz="2800"/>
              <a:t>Everyone in team should use the same build process</a:t>
            </a:r>
          </a:p>
        </p:txBody>
      </p:sp>
      <p:sp>
        <p:nvSpPr>
          <p:cNvPr id="23654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3A5C5E8-C77E-4E01-88D1-005036C09E10}" type="slidenum">
              <a:rPr lang="en-US" altLang="en-US" smtClean="0"/>
              <a:pPr/>
              <a:t>76</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Documentation</a:t>
            </a:r>
          </a:p>
        </p:txBody>
      </p:sp>
      <p:sp>
        <p:nvSpPr>
          <p:cNvPr id="3" name="Content Placeholder 2"/>
          <p:cNvSpPr>
            <a:spLocks noGrp="1"/>
          </p:cNvSpPr>
          <p:nvPr>
            <p:ph idx="1"/>
          </p:nvPr>
        </p:nvSpPr>
        <p:spPr/>
        <p:txBody>
          <a:bodyPr>
            <a:normAutofit fontScale="85000" lnSpcReduction="10000"/>
          </a:bodyPr>
          <a:lstStyle/>
          <a:p>
            <a:pPr>
              <a:buFont typeface="Arial" charset="0"/>
              <a:buChar char="•"/>
              <a:defRPr/>
            </a:pPr>
            <a:r>
              <a:rPr lang="en-US" dirty="0"/>
              <a:t>Maximize stakeholder investment. Produce document only when </a:t>
            </a:r>
          </a:p>
          <a:p>
            <a:pPr lvl="1">
              <a:buFont typeface="Arial" charset="0"/>
              <a:buChar char="–"/>
              <a:defRPr/>
            </a:pPr>
            <a:r>
              <a:rPr lang="en-US" dirty="0"/>
              <a:t>It is needed by a stakeholder</a:t>
            </a:r>
          </a:p>
          <a:p>
            <a:pPr lvl="1">
              <a:buFont typeface="Arial" charset="0"/>
              <a:buChar char="–"/>
              <a:defRPr/>
            </a:pPr>
            <a:r>
              <a:rPr lang="en-US" dirty="0"/>
              <a:t>Needed to define contract model</a:t>
            </a:r>
          </a:p>
          <a:p>
            <a:pPr lvl="1">
              <a:buFont typeface="Arial" charset="0"/>
              <a:buChar char="–"/>
              <a:defRPr/>
            </a:pPr>
            <a:r>
              <a:rPr lang="en-US" dirty="0"/>
              <a:t>You need to think something in many iterations involving multiple groups</a:t>
            </a:r>
          </a:p>
          <a:p>
            <a:pPr lvl="1">
              <a:buFont typeface="Arial" charset="0"/>
              <a:buChar char="–"/>
              <a:defRPr/>
            </a:pPr>
            <a:r>
              <a:rPr lang="en-US" dirty="0"/>
              <a:t>It is needed for external communication</a:t>
            </a:r>
          </a:p>
          <a:p>
            <a:pPr>
              <a:buFont typeface="Arial" charset="0"/>
              <a:buChar char="•"/>
              <a:defRPr/>
            </a:pPr>
            <a:r>
              <a:rPr lang="en-US" dirty="0"/>
              <a:t>Document only those things which are least likely to change</a:t>
            </a:r>
          </a:p>
          <a:p>
            <a:pPr>
              <a:buFont typeface="Arial" charset="0"/>
              <a:buChar char="•"/>
              <a:defRPr/>
            </a:pPr>
            <a:r>
              <a:rPr lang="en-US" dirty="0"/>
              <a:t>First identify the specific customer of the document</a:t>
            </a:r>
          </a:p>
          <a:p>
            <a:pPr>
              <a:buFont typeface="Arial" charset="0"/>
              <a:buChar char="•"/>
              <a:defRPr/>
            </a:pPr>
            <a:r>
              <a:rPr lang="en-US" dirty="0"/>
              <a:t>The document facilitates in estimating</a:t>
            </a:r>
          </a:p>
          <a:p>
            <a:pPr>
              <a:buFont typeface="Arial" charset="0"/>
              <a:buChar char="•"/>
              <a:defRPr/>
            </a:pPr>
            <a:r>
              <a:rPr lang="en-US" dirty="0"/>
              <a:t>Sufficiently index, details, accurate and consistent</a:t>
            </a:r>
          </a:p>
        </p:txBody>
      </p:sp>
      <p:sp>
        <p:nvSpPr>
          <p:cNvPr id="23859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70C95CF-2832-4768-A830-F3C2708D5A0E}" type="slidenum">
              <a:rPr lang="en-US" altLang="en-US" smtClean="0"/>
              <a:pPr/>
              <a:t>77</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Documentation</a:t>
            </a:r>
          </a:p>
        </p:txBody>
      </p:sp>
      <p:sp>
        <p:nvSpPr>
          <p:cNvPr id="240643" name="Content Placeholder 2"/>
          <p:cNvSpPr>
            <a:spLocks noGrp="1"/>
          </p:cNvSpPr>
          <p:nvPr>
            <p:ph idx="1"/>
          </p:nvPr>
        </p:nvSpPr>
        <p:spPr/>
        <p:txBody>
          <a:bodyPr/>
          <a:lstStyle/>
          <a:p>
            <a:pPr>
              <a:buFont typeface="Arial" panose="020B0604020202020204" pitchFamily="34" charset="0"/>
              <a:buNone/>
            </a:pPr>
            <a:r>
              <a:rPr lang="en-US" altLang="en-US"/>
              <a:t>Strategies for reducing documentation CRUFT</a:t>
            </a:r>
          </a:p>
          <a:p>
            <a:endParaRPr lang="en-US" altLang="en-US"/>
          </a:p>
          <a:p>
            <a:r>
              <a:rPr lang="en-US" altLang="en-US"/>
              <a:t>C- How correct is document?</a:t>
            </a:r>
          </a:p>
          <a:p>
            <a:r>
              <a:rPr lang="en-US" altLang="en-US"/>
              <a:t>R- Will document be read?</a:t>
            </a:r>
          </a:p>
          <a:p>
            <a:r>
              <a:rPr lang="en-US" altLang="en-US"/>
              <a:t>U- Will document be understood?</a:t>
            </a:r>
          </a:p>
          <a:p>
            <a:r>
              <a:rPr lang="en-US" altLang="en-US"/>
              <a:t>F- Will document be followed?</a:t>
            </a:r>
          </a:p>
          <a:p>
            <a:r>
              <a:rPr lang="en-US" altLang="en-US"/>
              <a:t>T- Will document be trusted?</a:t>
            </a:r>
          </a:p>
        </p:txBody>
      </p:sp>
      <p:sp>
        <p:nvSpPr>
          <p:cNvPr id="2406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27ED88D-9BD2-4CA4-9F7B-8575B55DBA99}" type="slidenum">
              <a:rPr lang="en-US" altLang="en-US" smtClean="0"/>
              <a:pPr/>
              <a:t>78</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Architecture</a:t>
            </a:r>
          </a:p>
        </p:txBody>
      </p:sp>
      <p:sp>
        <p:nvSpPr>
          <p:cNvPr id="242691" name="Content Placeholder 2"/>
          <p:cNvSpPr>
            <a:spLocks noGrp="1"/>
          </p:cNvSpPr>
          <p:nvPr>
            <p:ph idx="1"/>
          </p:nvPr>
        </p:nvSpPr>
        <p:spPr/>
        <p:txBody>
          <a:bodyPr/>
          <a:lstStyle/>
          <a:p>
            <a:r>
              <a:rPr lang="en-US" altLang="en-US" sz="2800"/>
              <a:t>Do the simplest thing possible which makes future changes/additions easier</a:t>
            </a:r>
          </a:p>
          <a:p>
            <a:r>
              <a:rPr lang="en-US" altLang="en-US" sz="2800"/>
              <a:t>No up-front high-level system architecture</a:t>
            </a:r>
          </a:p>
          <a:p>
            <a:r>
              <a:rPr lang="en-US" altLang="en-US" sz="2800"/>
              <a:t>No up-front high-level component architecture</a:t>
            </a:r>
          </a:p>
          <a:p>
            <a:r>
              <a:rPr lang="en-US" altLang="en-US" sz="2800"/>
              <a:t>No up-front high-level data model</a:t>
            </a:r>
          </a:p>
          <a:p>
            <a:r>
              <a:rPr lang="en-US" altLang="en-US" sz="2800"/>
              <a:t>Determine the details of technology when building functionality</a:t>
            </a:r>
          </a:p>
        </p:txBody>
      </p:sp>
      <p:sp>
        <p:nvSpPr>
          <p:cNvPr id="2426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F5D804B-B7D6-4B09-AAAE-BB114362B37A}" type="slidenum">
              <a:rPr lang="en-US" altLang="en-US" smtClean="0"/>
              <a:pPr/>
              <a:t>79</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SDLC</a:t>
            </a:r>
          </a:p>
        </p:txBody>
      </p:sp>
      <p:sp>
        <p:nvSpPr>
          <p:cNvPr id="3" name="Content Placeholder 2"/>
          <p:cNvSpPr>
            <a:spLocks noGrp="1"/>
          </p:cNvSpPr>
          <p:nvPr>
            <p:ph idx="1"/>
          </p:nvPr>
        </p:nvSpPr>
        <p:spPr/>
        <p:txBody>
          <a:bodyPr>
            <a:normAutofit/>
          </a:bodyPr>
          <a:lstStyle/>
          <a:p>
            <a:r>
              <a:rPr lang="en-US" dirty="0"/>
              <a:t>Linear</a:t>
            </a:r>
          </a:p>
          <a:p>
            <a:pPr lvl="1"/>
            <a:r>
              <a:rPr lang="en-US" dirty="0"/>
              <a:t>Waterfall</a:t>
            </a:r>
          </a:p>
          <a:p>
            <a:pPr lvl="1"/>
            <a:r>
              <a:rPr lang="en-US" dirty="0"/>
              <a:t>V Model</a:t>
            </a:r>
          </a:p>
          <a:p>
            <a:r>
              <a:rPr lang="en-US" dirty="0"/>
              <a:t>Incremental &amp; Iterative</a:t>
            </a:r>
          </a:p>
          <a:p>
            <a:pPr lvl="1"/>
            <a:r>
              <a:rPr lang="en-US" dirty="0"/>
              <a:t>Delivery of End Product Value Can Wait</a:t>
            </a:r>
          </a:p>
          <a:p>
            <a:pPr lvl="2"/>
            <a:r>
              <a:rPr lang="en-US" dirty="0"/>
              <a:t>Spiral</a:t>
            </a:r>
          </a:p>
          <a:p>
            <a:pPr lvl="2"/>
            <a:r>
              <a:rPr lang="en-US" dirty="0"/>
              <a:t>RAD</a:t>
            </a:r>
          </a:p>
          <a:p>
            <a:pPr lvl="2"/>
            <a:r>
              <a:rPr lang="en-US" dirty="0"/>
              <a:t>Prototyping</a:t>
            </a:r>
          </a:p>
          <a:p>
            <a:pPr lvl="1"/>
            <a:r>
              <a:rPr lang="en-US" dirty="0"/>
              <a:t>Delivery of End Product Value Can't Wait</a:t>
            </a:r>
          </a:p>
          <a:p>
            <a:pPr lvl="2"/>
            <a:r>
              <a:rPr lang="en-US" dirty="0"/>
              <a:t>Agile</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8</a:t>
            </a:fld>
            <a:endParaRPr lang="en-US" altLang="en-US"/>
          </a:p>
        </p:txBody>
      </p:sp>
    </p:spTree>
    <p:extLst>
      <p:ext uri="{BB962C8B-B14F-4D97-AF65-F5344CB8AC3E}">
        <p14:creationId xmlns:p14="http://schemas.microsoft.com/office/powerpoint/2010/main" val="17864513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Testing</a:t>
            </a:r>
          </a:p>
        </p:txBody>
      </p:sp>
      <p:sp>
        <p:nvSpPr>
          <p:cNvPr id="244739" name="Content Placeholder 2"/>
          <p:cNvSpPr>
            <a:spLocks noGrp="1"/>
          </p:cNvSpPr>
          <p:nvPr>
            <p:ph idx="1"/>
          </p:nvPr>
        </p:nvSpPr>
        <p:spPr/>
        <p:txBody>
          <a:bodyPr/>
          <a:lstStyle/>
          <a:p>
            <a:r>
              <a:rPr lang="en-US" altLang="en-US" sz="2400"/>
              <a:t>All code must have test cases, ideally they should be created earlier</a:t>
            </a:r>
          </a:p>
          <a:p>
            <a:r>
              <a:rPr lang="en-US" altLang="en-US" sz="2400"/>
              <a:t>Unit tests should be executed during automated build</a:t>
            </a:r>
          </a:p>
          <a:p>
            <a:r>
              <a:rPr lang="en-US" altLang="en-US" sz="2400"/>
              <a:t>A build should be performed many times a time, ideally whenever anything is checked-in or committed to configuration server</a:t>
            </a:r>
          </a:p>
          <a:p>
            <a:r>
              <a:rPr lang="en-US" altLang="en-US" sz="2400"/>
              <a:t>If anybody’s code causing crash he should be informed immediately and that person should fix that problem first</a:t>
            </a:r>
          </a:p>
          <a:p>
            <a:r>
              <a:rPr lang="en-US" altLang="en-US" sz="2400"/>
              <a:t>All unit test must pass before code can be released</a:t>
            </a:r>
          </a:p>
        </p:txBody>
      </p:sp>
      <p:sp>
        <p:nvSpPr>
          <p:cNvPr id="24474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18F52C2-0857-449A-9CF6-5624AEE29799}" type="slidenum">
              <a:rPr lang="en-US" altLang="en-US" smtClean="0"/>
              <a:pPr/>
              <a:t>80</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Last Responsible Moments</a:t>
            </a:r>
          </a:p>
        </p:txBody>
      </p:sp>
      <p:sp>
        <p:nvSpPr>
          <p:cNvPr id="246787" name="Content Placeholder 2"/>
          <p:cNvSpPr>
            <a:spLocks noGrp="1"/>
          </p:cNvSpPr>
          <p:nvPr>
            <p:ph idx="1"/>
          </p:nvPr>
        </p:nvSpPr>
        <p:spPr/>
        <p:txBody>
          <a:bodyPr/>
          <a:lstStyle/>
          <a:p>
            <a:r>
              <a:rPr lang="en-US" altLang="en-US" sz="2800"/>
              <a:t>Delay the decisions till the moment you have option to exercise because after this point one important options may be eliminated</a:t>
            </a:r>
          </a:p>
          <a:p>
            <a:r>
              <a:rPr lang="en-US" altLang="en-US" sz="2800"/>
              <a:t>It helps you in delivering more value in less time by doing only those things which are of high priority</a:t>
            </a:r>
          </a:p>
          <a:p>
            <a:r>
              <a:rPr lang="en-US" altLang="en-US" sz="2800"/>
              <a:t>It reduces inventory carrying cost</a:t>
            </a:r>
          </a:p>
          <a:p>
            <a:r>
              <a:rPr lang="en-US" altLang="en-US" sz="2800"/>
              <a:t>Getting more information and making more informed decision at last moment</a:t>
            </a:r>
          </a:p>
        </p:txBody>
      </p:sp>
      <p:sp>
        <p:nvSpPr>
          <p:cNvPr id="24678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1E7945D-5B92-4F38-AC59-839E342354D3}" type="slidenum">
              <a:rPr lang="en-US" altLang="en-US" smtClean="0"/>
              <a:pPr/>
              <a:t>81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Refactoring</a:t>
            </a:r>
          </a:p>
        </p:txBody>
      </p:sp>
      <p:sp>
        <p:nvSpPr>
          <p:cNvPr id="109571" name="Content Placeholder 2"/>
          <p:cNvSpPr>
            <a:spLocks noGrp="1"/>
          </p:cNvSpPr>
          <p:nvPr>
            <p:ph idx="1"/>
          </p:nvPr>
        </p:nvSpPr>
        <p:spPr/>
        <p:txBody>
          <a:bodyPr>
            <a:normAutofit/>
          </a:bodyPr>
          <a:lstStyle/>
          <a:p>
            <a:pPr>
              <a:defRPr/>
            </a:pPr>
            <a:r>
              <a:rPr lang="en-US" sz="2800" dirty="0"/>
              <a:t>Agile programmer writes simple and bare minimum code they do not complicate the code</a:t>
            </a:r>
          </a:p>
          <a:p>
            <a:pPr>
              <a:defRPr/>
            </a:pPr>
            <a:r>
              <a:rPr lang="en-US" sz="2800" dirty="0"/>
              <a:t>Down the line structure the code without changing its behavior. It helps in improving the quality (maintainability, readability) of code </a:t>
            </a:r>
          </a:p>
        </p:txBody>
      </p:sp>
      <p:sp>
        <p:nvSpPr>
          <p:cNvPr id="24883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B06F6DE-2F93-483B-93EE-7FC05B4423D9}" type="slidenum">
              <a:rPr lang="en-US" altLang="en-US" smtClean="0"/>
              <a:pPr/>
              <a:t>82</a:t>
            </a:fld>
            <a:endParaRPr lang="en-US" altLang="en-US"/>
          </a:p>
        </p:txBody>
      </p:sp>
      <p:pic>
        <p:nvPicPr>
          <p:cNvPr id="248838" name="Picture 4" descr="http://agileexecutive.files.wordpress.com/2010/10/technical_debt_sli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5" y="2743200"/>
            <a:ext cx="6016625"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Technical Debt</a:t>
            </a:r>
          </a:p>
        </p:txBody>
      </p:sp>
      <p:sp>
        <p:nvSpPr>
          <p:cNvPr id="250883" name="Content Placeholder 2"/>
          <p:cNvSpPr>
            <a:spLocks noGrp="1"/>
          </p:cNvSpPr>
          <p:nvPr>
            <p:ph idx="1"/>
          </p:nvPr>
        </p:nvSpPr>
        <p:spPr/>
        <p:txBody>
          <a:bodyPr/>
          <a:lstStyle/>
          <a:p>
            <a:r>
              <a:rPr lang="en-US" altLang="en-US" sz="2400"/>
              <a:t>While writing code agile programmer do not pay attention to structure, duplication etc but to functionality and make sure that code is passing all unit test cases</a:t>
            </a:r>
          </a:p>
          <a:p>
            <a:r>
              <a:rPr lang="en-US" altLang="en-US" sz="2400"/>
              <a:t>In this process if they do not clean the code by structuring  (refactoring) it will become unreadable and un-maintainable and over a period of time this cause increases response time to fix the problems, adding new feature and deteriorate the quality.</a:t>
            </a:r>
          </a:p>
          <a:p>
            <a:r>
              <a:rPr lang="en-US" altLang="en-US" sz="2400"/>
              <a:t>The concept of unclean code is called technical debt. Technical debt keep increasing over the period of time therefore Agile team need to pay this debt back by putting efforts in refactoring.</a:t>
            </a:r>
          </a:p>
        </p:txBody>
      </p:sp>
      <p:sp>
        <p:nvSpPr>
          <p:cNvPr id="25088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B5B6050-165D-483E-9436-66A87911254D}" type="slidenum">
              <a:rPr lang="en-US" altLang="en-US" smtClean="0"/>
              <a:pPr/>
              <a:t>83</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Technical Debt</a:t>
            </a:r>
          </a:p>
        </p:txBody>
      </p:sp>
      <p:sp>
        <p:nvSpPr>
          <p:cNvPr id="252932"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B610432-B91E-41B8-BE9F-DA62E74D223C}" type="slidenum">
              <a:rPr lang="en-US" altLang="en-US" smtClean="0"/>
              <a:pPr/>
              <a:t>84</a:t>
            </a:fld>
            <a:endParaRPr lang="en-US" altLang="en-US"/>
          </a:p>
        </p:txBody>
      </p:sp>
      <p:sp>
        <p:nvSpPr>
          <p:cNvPr id="252933" name="Rectangle 5"/>
          <p:cNvSpPr>
            <a:spLocks noChangeArrowheads="1"/>
          </p:cNvSpPr>
          <p:nvPr/>
        </p:nvSpPr>
        <p:spPr bwMode="auto">
          <a:xfrm>
            <a:off x="1676400" y="914400"/>
            <a:ext cx="5586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800" b="1">
                <a:solidFill>
                  <a:schemeClr val="tx1"/>
                </a:solidFill>
              </a:rPr>
              <a:t>Vicious Cycle of Technical Debt</a:t>
            </a:r>
          </a:p>
        </p:txBody>
      </p:sp>
      <p:pic>
        <p:nvPicPr>
          <p:cNvPr id="2529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76400"/>
            <a:ext cx="4876800" cy="471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Mindfulness</a:t>
            </a:r>
          </a:p>
        </p:txBody>
      </p:sp>
      <p:sp>
        <p:nvSpPr>
          <p:cNvPr id="254979" name="Content Placeholder 2"/>
          <p:cNvSpPr>
            <a:spLocks noGrp="1"/>
          </p:cNvSpPr>
          <p:nvPr>
            <p:ph idx="1"/>
          </p:nvPr>
        </p:nvSpPr>
        <p:spPr/>
        <p:txBody>
          <a:bodyPr/>
          <a:lstStyle/>
          <a:p>
            <a:r>
              <a:rPr lang="en-US" altLang="en-US" sz="2800"/>
              <a:t>Agile team need to be conscious all the time, they need to keep observing patterns and proactively resolving the issues at root.</a:t>
            </a:r>
          </a:p>
          <a:p>
            <a:r>
              <a:rPr lang="en-US" altLang="en-US" sz="2800" b="1"/>
              <a:t>For example </a:t>
            </a:r>
            <a:r>
              <a:rPr lang="en-US" altLang="en-US" sz="2800"/>
              <a:t>if they know that now it is taking more time to add even simple thing in existing code then it means time has come and they need to pay technical debt by refactoring</a:t>
            </a:r>
          </a:p>
        </p:txBody>
      </p:sp>
      <p:sp>
        <p:nvSpPr>
          <p:cNvPr id="25498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C734240-6B3B-48BD-9239-B0621BA86512}" type="slidenum">
              <a:rPr lang="en-US" altLang="en-US" smtClean="0"/>
              <a:pPr/>
              <a:t>85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Energized Work</a:t>
            </a:r>
          </a:p>
        </p:txBody>
      </p:sp>
      <p:sp>
        <p:nvSpPr>
          <p:cNvPr id="257027" name="Content Placeholder 2"/>
          <p:cNvSpPr>
            <a:spLocks noGrp="1"/>
          </p:cNvSpPr>
          <p:nvPr>
            <p:ph idx="1"/>
          </p:nvPr>
        </p:nvSpPr>
        <p:spPr/>
        <p:txBody>
          <a:bodyPr/>
          <a:lstStyle/>
          <a:p>
            <a:pPr marL="341313" indent="-341313"/>
            <a:r>
              <a:rPr lang="en-US" altLang="en-US" sz="2400"/>
              <a:t>Love your work: When you feel that I enjoy programming. I enjoy solving problems, writing good code, watching tests pass, and especially removing code while refactoring. I love to program in my spare time and sometimes even think about work in the shower. You love your work</a:t>
            </a:r>
          </a:p>
          <a:p>
            <a:pPr marL="341313" indent="-341313"/>
            <a:r>
              <a:rPr lang="en-US" altLang="en-US" sz="2400"/>
              <a:t>Do not work overtime, enjoy balanced life, remain healthy, energetic and excited about work</a:t>
            </a:r>
          </a:p>
          <a:p>
            <a:pPr marL="341313" indent="-341313"/>
            <a:r>
              <a:rPr lang="en-US" altLang="en-US" sz="2400"/>
              <a:t>When at work completely cut off from interruption like phone, email, IM etc. Pay 100% attention to work at hand</a:t>
            </a:r>
          </a:p>
          <a:p>
            <a:pPr marL="341313" indent="-341313"/>
            <a:r>
              <a:rPr lang="en-US" altLang="en-US" sz="2400"/>
              <a:t>If you are making more mistake than progress then that is the time for break.</a:t>
            </a:r>
          </a:p>
        </p:txBody>
      </p:sp>
      <p:sp>
        <p:nvSpPr>
          <p:cNvPr id="25702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9AF0F0-A632-47DF-BE4E-1B375384A8BD}" type="slidenum">
              <a:rPr lang="en-US" altLang="en-US" smtClean="0"/>
              <a:pPr/>
              <a:t>86</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le 1"/>
          <p:cNvSpPr>
            <a:spLocks noGrp="1"/>
          </p:cNvSpPr>
          <p:nvPr>
            <p:ph type="title"/>
          </p:nvPr>
        </p:nvSpPr>
        <p:spPr/>
        <p:txBody>
          <a:bodyPr>
            <a:normAutofit/>
          </a:bodyPr>
          <a:lstStyle/>
          <a:p>
            <a:r>
              <a:rPr altLang="en-US"/>
              <a:t>Poka Yoka</a:t>
            </a:r>
          </a:p>
        </p:txBody>
      </p:sp>
      <p:sp>
        <p:nvSpPr>
          <p:cNvPr id="25907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BB11A11-AFA6-4424-A922-CFEF9173D0C4}" type="slidenum">
              <a:rPr lang="en-US" altLang="en-US" smtClean="0"/>
              <a:pPr/>
              <a:t>87</a:t>
            </a:fld>
            <a:endParaRPr lang="en-US" altLang="en-US"/>
          </a:p>
        </p:txBody>
      </p:sp>
      <p:sp>
        <p:nvSpPr>
          <p:cNvPr id="4" name="Rectangle 3"/>
          <p:cNvSpPr/>
          <p:nvPr/>
        </p:nvSpPr>
        <p:spPr>
          <a:xfrm>
            <a:off x="990600" y="3886200"/>
            <a:ext cx="7010400" cy="830263"/>
          </a:xfrm>
          <a:prstGeom prst="rect">
            <a:avLst/>
          </a:prstGeom>
          <a:solidFill>
            <a:schemeClr val="accent1">
              <a:lumMod val="40000"/>
              <a:lumOff val="60000"/>
            </a:schemeClr>
          </a:solidFill>
        </p:spPr>
        <p:txBody>
          <a:bodyPr>
            <a:spAutoFit/>
          </a:bodyPr>
          <a:lstStyle/>
          <a:p>
            <a:pPr algn="ctr" eaLnBrk="1" hangingPunct="1">
              <a:buClr>
                <a:srgbClr val="000000"/>
              </a:buClr>
              <a:buSzPct val="100000"/>
              <a:buFont typeface="Times New Roman" pitchFamily="18" charset="0"/>
              <a:buNone/>
              <a:defRPr/>
            </a:pPr>
            <a:r>
              <a:rPr lang="en-US" sz="2400" dirty="0">
                <a:solidFill>
                  <a:schemeClr val="tx1"/>
                </a:solidFill>
                <a:latin typeface="Arial" charset="0"/>
              </a:rPr>
              <a:t>Ideally, design the product so that it can't be assembled incorrectly</a:t>
            </a:r>
          </a:p>
        </p:txBody>
      </p:sp>
      <p:graphicFrame>
        <p:nvGraphicFramePr>
          <p:cNvPr id="7" name="Diagram 6"/>
          <p:cNvGraphicFramePr/>
          <p:nvPr/>
        </p:nvGraphicFramePr>
        <p:xfrm>
          <a:off x="1752600" y="1752600"/>
          <a:ext cx="5334000" cy="923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ounded Rectangular Callout 7"/>
          <p:cNvSpPr/>
          <p:nvPr/>
        </p:nvSpPr>
        <p:spPr>
          <a:xfrm>
            <a:off x="1828800" y="3048000"/>
            <a:ext cx="1295400" cy="609600"/>
          </a:xfrm>
          <a:prstGeom prst="wedgeRoundRectCallout">
            <a:avLst>
              <a:gd name="adj1" fmla="val 4452"/>
              <a:gd name="adj2" fmla="val -11212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From Supplier</a:t>
            </a:r>
          </a:p>
        </p:txBody>
      </p:sp>
      <p:sp>
        <p:nvSpPr>
          <p:cNvPr id="9" name="Rounded Rectangular Callout 8"/>
          <p:cNvSpPr/>
          <p:nvPr/>
        </p:nvSpPr>
        <p:spPr>
          <a:xfrm>
            <a:off x="3581400" y="3048000"/>
            <a:ext cx="1295400" cy="609600"/>
          </a:xfrm>
          <a:prstGeom prst="wedgeRoundRectCallout">
            <a:avLst>
              <a:gd name="adj1" fmla="val 4452"/>
              <a:gd name="adj2" fmla="val -11212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You</a:t>
            </a:r>
          </a:p>
        </p:txBody>
      </p:sp>
      <p:sp>
        <p:nvSpPr>
          <p:cNvPr id="10" name="Rounded Rectangular Callout 9"/>
          <p:cNvSpPr/>
          <p:nvPr/>
        </p:nvSpPr>
        <p:spPr>
          <a:xfrm>
            <a:off x="5257800" y="3048000"/>
            <a:ext cx="1295400" cy="609600"/>
          </a:xfrm>
          <a:prstGeom prst="wedgeRoundRectCallout">
            <a:avLst>
              <a:gd name="adj1" fmla="val 4452"/>
              <a:gd name="adj2" fmla="val -11212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To Customer</a:t>
            </a:r>
          </a:p>
        </p:txBody>
      </p:sp>
      <p:sp>
        <p:nvSpPr>
          <p:cNvPr id="11" name="Rectangle 10"/>
          <p:cNvSpPr/>
          <p:nvPr/>
        </p:nvSpPr>
        <p:spPr>
          <a:xfrm>
            <a:off x="1143000" y="1066800"/>
            <a:ext cx="7010400" cy="461963"/>
          </a:xfrm>
          <a:prstGeom prst="rect">
            <a:avLst/>
          </a:prstGeom>
          <a:solidFill>
            <a:schemeClr val="accent1">
              <a:lumMod val="40000"/>
              <a:lumOff val="60000"/>
            </a:schemeClr>
          </a:solidFill>
        </p:spPr>
        <p:txBody>
          <a:bodyPr>
            <a:spAutoFit/>
          </a:bodyPr>
          <a:lstStyle/>
          <a:p>
            <a:pPr algn="ctr" eaLnBrk="1" hangingPunct="1">
              <a:buClr>
                <a:srgbClr val="000000"/>
              </a:buClr>
              <a:buSzPct val="100000"/>
              <a:buFont typeface="Times New Roman" pitchFamily="18" charset="0"/>
              <a:buNone/>
              <a:defRPr/>
            </a:pPr>
            <a:r>
              <a:rPr lang="en-US" sz="2400" dirty="0">
                <a:solidFill>
                  <a:schemeClr val="tx1"/>
                </a:solidFill>
                <a:latin typeface="Arial" charset="0"/>
              </a:rPr>
              <a:t>Mistake (Error) Proofing</a:t>
            </a:r>
          </a:p>
        </p:txBody>
      </p:sp>
      <p:sp>
        <p:nvSpPr>
          <p:cNvPr id="12" name="Rectangle 11"/>
          <p:cNvSpPr/>
          <p:nvPr/>
        </p:nvSpPr>
        <p:spPr>
          <a:xfrm>
            <a:off x="990600" y="4808538"/>
            <a:ext cx="7010400" cy="1568450"/>
          </a:xfrm>
          <a:prstGeom prst="rect">
            <a:avLst/>
          </a:prstGeom>
          <a:solidFill>
            <a:schemeClr val="accent1">
              <a:lumMod val="40000"/>
              <a:lumOff val="60000"/>
            </a:schemeClr>
          </a:solidFill>
        </p:spPr>
        <p:txBody>
          <a:bodyPr>
            <a:spAutoFit/>
          </a:bodyPr>
          <a:lstStyle/>
          <a:p>
            <a:pPr algn="ctr" eaLnBrk="1" hangingPunct="1">
              <a:buClr>
                <a:srgbClr val="000000"/>
              </a:buClr>
              <a:buSzPct val="100000"/>
              <a:buFont typeface="Times New Roman" pitchFamily="18" charset="0"/>
              <a:buNone/>
              <a:defRPr/>
            </a:pPr>
            <a:r>
              <a:rPr lang="en-US" sz="2400" dirty="0">
                <a:solidFill>
                  <a:schemeClr val="tx1"/>
                </a:solidFill>
                <a:latin typeface="Arial" charset="0"/>
              </a:rPr>
              <a:t>Error is deviation from process. Defect is in product who is deviating from specification or don’t meet customer expectations. Defect are introduced </a:t>
            </a:r>
            <a:r>
              <a:rPr lang="en-US" sz="2400">
                <a:solidFill>
                  <a:schemeClr val="tx1"/>
                </a:solidFill>
                <a:latin typeface="Arial" charset="0"/>
              </a:rPr>
              <a:t>by errors</a:t>
            </a:r>
            <a:endParaRPr lang="en-US" sz="2400" dirty="0">
              <a:solidFill>
                <a:schemeClr val="tx1"/>
              </a:solidFill>
              <a:latin typeface="Arial" charset="0"/>
            </a:endParaRPr>
          </a:p>
        </p:txBody>
      </p:sp>
      <p:sp>
        <p:nvSpPr>
          <p:cNvPr id="13" name="Footer Placeholder 1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Roles</a:t>
            </a:r>
          </a:p>
        </p:txBody>
      </p:sp>
      <p:sp>
        <p:nvSpPr>
          <p:cNvPr id="3" name="Content Placeholder 2"/>
          <p:cNvSpPr>
            <a:spLocks noGrp="1"/>
          </p:cNvSpPr>
          <p:nvPr>
            <p:ph idx="1"/>
          </p:nvPr>
        </p:nvSpPr>
        <p:spPr/>
        <p:txBody>
          <a:bodyPr>
            <a:normAutofit fontScale="70000" lnSpcReduction="20000"/>
          </a:bodyPr>
          <a:lstStyle/>
          <a:p>
            <a:pPr>
              <a:buFont typeface="Arial" charset="0"/>
              <a:buChar char="•"/>
              <a:defRPr/>
            </a:pPr>
            <a:r>
              <a:rPr lang="en-US" dirty="0"/>
              <a:t>Pigs </a:t>
            </a:r>
            <a:r>
              <a:rPr lang="en-US" dirty="0" err="1"/>
              <a:t>vs</a:t>
            </a:r>
            <a:r>
              <a:rPr lang="en-US" dirty="0"/>
              <a:t> Chickens</a:t>
            </a:r>
          </a:p>
          <a:p>
            <a:pPr lvl="1">
              <a:buFont typeface="Arial" charset="0"/>
              <a:buChar char="–"/>
              <a:defRPr/>
            </a:pPr>
            <a:r>
              <a:rPr lang="en-US" dirty="0"/>
              <a:t>Pigs are those roles which are committed</a:t>
            </a:r>
          </a:p>
          <a:p>
            <a:pPr lvl="1">
              <a:buFont typeface="Arial" charset="0"/>
              <a:buChar char="–"/>
              <a:defRPr/>
            </a:pPr>
            <a:r>
              <a:rPr lang="en-US" dirty="0"/>
              <a:t>Chickens are those roles which are involved</a:t>
            </a:r>
          </a:p>
          <a:p>
            <a:pPr>
              <a:buFont typeface="Arial" charset="0"/>
              <a:buChar char="•"/>
              <a:defRPr/>
            </a:pPr>
            <a:r>
              <a:rPr lang="en-US" dirty="0"/>
              <a:t>Product Owner</a:t>
            </a:r>
          </a:p>
          <a:p>
            <a:pPr lvl="1">
              <a:buFont typeface="Arial" charset="0"/>
              <a:buChar char="–"/>
              <a:defRPr/>
            </a:pPr>
            <a:r>
              <a:rPr lang="en-US" dirty="0"/>
              <a:t>Grooms product backlog, interface between product user and team</a:t>
            </a:r>
          </a:p>
          <a:p>
            <a:pPr lvl="1">
              <a:buFont typeface="Arial" charset="0"/>
              <a:buChar char="–"/>
              <a:defRPr/>
            </a:pPr>
            <a:r>
              <a:rPr lang="en-US" dirty="0"/>
              <a:t>Prioritizes requirements based on value</a:t>
            </a:r>
          </a:p>
          <a:p>
            <a:pPr lvl="1">
              <a:buFont typeface="Arial" charset="0"/>
              <a:buChar char="–"/>
              <a:defRPr/>
            </a:pPr>
            <a:r>
              <a:rPr lang="en-US" dirty="0"/>
              <a:t>Has authority to change requirement, reject product</a:t>
            </a:r>
          </a:p>
          <a:p>
            <a:pPr lvl="1">
              <a:buFont typeface="Arial" charset="0"/>
              <a:buChar char="–"/>
              <a:defRPr/>
            </a:pPr>
            <a:r>
              <a:rPr lang="en-US" dirty="0"/>
              <a:t>Justify the importance of product and its features</a:t>
            </a:r>
          </a:p>
          <a:p>
            <a:pPr>
              <a:buFont typeface="Arial" charset="0"/>
              <a:buChar char="•"/>
              <a:defRPr/>
            </a:pPr>
            <a:r>
              <a:rPr lang="en-US" dirty="0"/>
              <a:t>Scrum Master</a:t>
            </a:r>
          </a:p>
          <a:p>
            <a:pPr lvl="1">
              <a:buFont typeface="Arial" charset="0"/>
              <a:buChar char="–"/>
              <a:defRPr/>
            </a:pPr>
            <a:r>
              <a:rPr lang="en-US" dirty="0"/>
              <a:t>Process owner, ensures that stakeholders follow the processes</a:t>
            </a:r>
          </a:p>
          <a:p>
            <a:pPr lvl="1">
              <a:buFont typeface="Arial" charset="0"/>
              <a:buChar char="–"/>
              <a:defRPr/>
            </a:pPr>
            <a:r>
              <a:rPr lang="en-US" dirty="0"/>
              <a:t>Removes impediments</a:t>
            </a:r>
          </a:p>
          <a:p>
            <a:pPr lvl="1">
              <a:buFont typeface="Arial" charset="0"/>
              <a:buChar char="–"/>
              <a:defRPr/>
            </a:pPr>
            <a:r>
              <a:rPr lang="en-US" dirty="0"/>
              <a:t>Works as a servant leader</a:t>
            </a:r>
          </a:p>
          <a:p>
            <a:pPr>
              <a:buFont typeface="Arial" charset="0"/>
              <a:buChar char="•"/>
              <a:defRPr/>
            </a:pPr>
            <a:r>
              <a:rPr lang="en-US" dirty="0"/>
              <a:t>The Team</a:t>
            </a:r>
          </a:p>
          <a:p>
            <a:pPr lvl="1">
              <a:buFont typeface="Arial" charset="0"/>
              <a:buChar char="–"/>
              <a:defRPr/>
            </a:pPr>
            <a:r>
              <a:rPr lang="en-US" dirty="0"/>
              <a:t>Includes architect, developer, tester, UI </a:t>
            </a:r>
            <a:r>
              <a:rPr lang="en-US" dirty="0" err="1"/>
              <a:t>Desiger</a:t>
            </a:r>
            <a:endParaRPr lang="en-US" dirty="0"/>
          </a:p>
          <a:p>
            <a:pPr lvl="1">
              <a:buFont typeface="Arial" charset="0"/>
              <a:buChar char="–"/>
              <a:defRPr/>
            </a:pPr>
            <a:r>
              <a:rPr lang="en-US" dirty="0"/>
              <a:t>Cross functional multi skilled team</a:t>
            </a:r>
          </a:p>
          <a:p>
            <a:pPr lvl="1">
              <a:buFont typeface="Arial" charset="0"/>
              <a:buChar char="–"/>
              <a:defRPr/>
            </a:pPr>
            <a:r>
              <a:rPr lang="en-US" dirty="0"/>
              <a:t>Responsible for quality of the product</a:t>
            </a:r>
          </a:p>
        </p:txBody>
      </p:sp>
      <p:sp>
        <p:nvSpPr>
          <p:cNvPr id="26112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C34A75-43D7-4E68-A41B-E8182F8599DF}" type="slidenum">
              <a:rPr lang="en-US" altLang="en-US" smtClean="0"/>
              <a:pPr/>
              <a:t>88</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39642270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Roles</a:t>
            </a:r>
          </a:p>
        </p:txBody>
      </p:sp>
      <p:sp>
        <p:nvSpPr>
          <p:cNvPr id="263171" name="Content Placeholder 2"/>
          <p:cNvSpPr>
            <a:spLocks noGrp="1"/>
          </p:cNvSpPr>
          <p:nvPr>
            <p:ph idx="1"/>
          </p:nvPr>
        </p:nvSpPr>
        <p:spPr/>
        <p:txBody>
          <a:bodyPr/>
          <a:lstStyle/>
          <a:p>
            <a:r>
              <a:rPr lang="en-US" altLang="en-US" sz="2800" b="1"/>
              <a:t>Agile Tester</a:t>
            </a:r>
          </a:p>
          <a:p>
            <a:pPr lvl="1"/>
            <a:r>
              <a:rPr lang="en-US" altLang="en-US" sz="2400"/>
              <a:t>Try to identify if a user does not do what he is suppose to do then what happens to the software? Report it. </a:t>
            </a:r>
          </a:p>
          <a:p>
            <a:pPr lvl="1"/>
            <a:r>
              <a:rPr lang="en-US" altLang="en-US" sz="2400"/>
              <a:t>Helps customer, product owner in writing acceptance test cases</a:t>
            </a:r>
          </a:p>
          <a:p>
            <a:r>
              <a:rPr lang="en-US" altLang="en-US" sz="2800" b="1"/>
              <a:t>Coach</a:t>
            </a:r>
            <a:r>
              <a:rPr lang="en-US" altLang="en-US" sz="2800"/>
              <a:t>: Identify and Improve work habits</a:t>
            </a:r>
          </a:p>
          <a:p>
            <a:r>
              <a:rPr lang="en-US" altLang="en-US" sz="2800" b="1"/>
              <a:t>Interaction Designer</a:t>
            </a:r>
            <a:r>
              <a:rPr lang="en-US" altLang="en-US" sz="2800"/>
              <a:t>: Learns and decides how users will interact with system.</a:t>
            </a:r>
          </a:p>
          <a:p>
            <a:r>
              <a:rPr lang="en-US" altLang="en-US" sz="2800" b="1"/>
              <a:t>SME</a:t>
            </a:r>
            <a:r>
              <a:rPr lang="en-US" altLang="en-US" sz="2800"/>
              <a:t> (Domain Expert): Understands the business domain, regulatory requirements and defines business rule for the product</a:t>
            </a:r>
          </a:p>
        </p:txBody>
      </p:sp>
      <p:sp>
        <p:nvSpPr>
          <p:cNvPr id="26317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EA8D92A-86F4-470D-981E-FC8757C0F9E2}" type="slidenum">
              <a:rPr lang="en-US" altLang="en-US" smtClean="0"/>
              <a:pPr/>
              <a:t>89</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643737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Various SDLC?</a:t>
            </a:r>
          </a:p>
        </p:txBody>
      </p:sp>
      <p:sp>
        <p:nvSpPr>
          <p:cNvPr id="3" name="Content Placeholder 2"/>
          <p:cNvSpPr>
            <a:spLocks noGrp="1"/>
          </p:cNvSpPr>
          <p:nvPr>
            <p:ph idx="1"/>
          </p:nvPr>
        </p:nvSpPr>
        <p:spPr/>
        <p:txBody>
          <a:bodyPr>
            <a:normAutofit lnSpcReduction="10000"/>
          </a:bodyPr>
          <a:lstStyle/>
          <a:p>
            <a:pPr marL="0" indent="0">
              <a:buNone/>
            </a:pPr>
            <a:r>
              <a:rPr lang="en-IN" dirty="0"/>
              <a:t>From one project to another project customer, user, businesses, organizations, technologies, team competencies, priorities are different. So SDLC depends upon…..</a:t>
            </a:r>
          </a:p>
          <a:p>
            <a:r>
              <a:rPr lang="en-IN" sz="2800" dirty="0"/>
              <a:t>What is important? Responding to change, Quality, Cost, Scope</a:t>
            </a:r>
          </a:p>
          <a:p>
            <a:r>
              <a:rPr lang="en-IN" sz="2800" dirty="0"/>
              <a:t>Team Capability: High to Low</a:t>
            </a:r>
          </a:p>
          <a:p>
            <a:r>
              <a:rPr lang="en-IN" sz="2800" dirty="0"/>
              <a:t>Requirements: Stable to Extremely Agile</a:t>
            </a:r>
          </a:p>
          <a:p>
            <a:r>
              <a:rPr lang="en-IN" sz="2800" dirty="0"/>
              <a:t>Technology: Stable to Extremely Complex or New</a:t>
            </a:r>
          </a:p>
          <a:p>
            <a:r>
              <a:rPr lang="en-IN" sz="2800" dirty="0"/>
              <a:t>Number of Developers: Low to High</a:t>
            </a:r>
          </a:p>
          <a:p>
            <a:r>
              <a:rPr lang="en-IN" sz="2800" dirty="0"/>
              <a:t>Criticality of output (quality): Low to Extreme</a:t>
            </a:r>
            <a:endParaRPr lang="en-US" sz="2800"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9</a:t>
            </a:fld>
            <a:endParaRPr lang="en-US" altLang="en-US"/>
          </a:p>
        </p:txBody>
      </p:sp>
    </p:spTree>
    <p:extLst>
      <p:ext uri="{BB962C8B-B14F-4D97-AF65-F5344CB8AC3E}">
        <p14:creationId xmlns:p14="http://schemas.microsoft.com/office/powerpoint/2010/main" val="39163797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Health Checkup</a:t>
            </a:r>
          </a:p>
        </p:txBody>
      </p:sp>
      <p:sp>
        <p:nvSpPr>
          <p:cNvPr id="3" name="Content Placeholder 2"/>
          <p:cNvSpPr>
            <a:spLocks noGrp="1"/>
          </p:cNvSpPr>
          <p:nvPr>
            <p:ph idx="1"/>
          </p:nvPr>
        </p:nvSpPr>
        <p:spPr/>
        <p:txBody>
          <a:bodyPr>
            <a:normAutofit fontScale="70000" lnSpcReduction="20000"/>
          </a:bodyPr>
          <a:lstStyle/>
          <a:p>
            <a:pPr marL="341313" indent="-341313">
              <a:buFont typeface="Arial" panose="020B0604020202020204" pitchFamily="34" charset="0"/>
              <a:buNone/>
              <a:defRPr/>
            </a:pPr>
            <a:r>
              <a:rPr lang="en-US" dirty="0"/>
              <a:t>	To know the agile maturity in your project you can perform following Agile Health Checkup. Discuss in group and ask team to rate these parameters on the scale of 1-5</a:t>
            </a:r>
          </a:p>
          <a:p>
            <a:pPr marL="514350" indent="-514350">
              <a:buFont typeface="+mj-lt"/>
              <a:buAutoNum type="arabicPeriod"/>
              <a:defRPr/>
            </a:pPr>
            <a:r>
              <a:rPr lang="en-US" b="1" dirty="0"/>
              <a:t>Frequent Delivery</a:t>
            </a:r>
          </a:p>
          <a:p>
            <a:pPr marL="514350" indent="-514350">
              <a:buFont typeface="+mj-lt"/>
              <a:buAutoNum type="arabicPeriod"/>
              <a:defRPr/>
            </a:pPr>
            <a:r>
              <a:rPr lang="en-US" b="1" dirty="0"/>
              <a:t>Reflective Improvement</a:t>
            </a:r>
          </a:p>
          <a:p>
            <a:pPr marL="514350" indent="-514350">
              <a:buFont typeface="+mj-lt"/>
              <a:buAutoNum type="arabicPeriod"/>
              <a:defRPr/>
            </a:pPr>
            <a:r>
              <a:rPr lang="en-US" b="1" dirty="0"/>
              <a:t>Close Communication </a:t>
            </a:r>
            <a:r>
              <a:rPr lang="en-US" dirty="0"/>
              <a:t>(does it take less than 1 min to get you question answered by a person who know the answer?)</a:t>
            </a:r>
          </a:p>
          <a:p>
            <a:pPr marL="514350" indent="-514350">
              <a:buFont typeface="+mj-lt"/>
              <a:buAutoNum type="arabicPeriod"/>
              <a:defRPr/>
            </a:pPr>
            <a:r>
              <a:rPr lang="en-US" b="1" dirty="0"/>
              <a:t>Focus</a:t>
            </a:r>
            <a:r>
              <a:rPr lang="en-US" dirty="0"/>
              <a:t> (everybody understand the goal and desired outcome of the delivered software?)</a:t>
            </a:r>
          </a:p>
          <a:p>
            <a:pPr marL="514350" indent="-514350">
              <a:buFont typeface="+mj-lt"/>
              <a:buAutoNum type="arabicPeriod"/>
              <a:defRPr/>
            </a:pPr>
            <a:r>
              <a:rPr lang="en-US" b="1" dirty="0"/>
              <a:t>Personal Safety </a:t>
            </a:r>
            <a:r>
              <a:rPr lang="en-US" dirty="0"/>
              <a:t>(can you give bad news to your boss?)</a:t>
            </a:r>
          </a:p>
          <a:p>
            <a:pPr marL="514350" indent="-514350">
              <a:buFont typeface="+mj-lt"/>
              <a:buAutoNum type="arabicPeriod"/>
              <a:defRPr/>
            </a:pPr>
            <a:r>
              <a:rPr lang="en-US" b="1" dirty="0"/>
              <a:t>Easy Access to Outside Experts</a:t>
            </a:r>
          </a:p>
          <a:p>
            <a:pPr marL="514350" indent="-514350">
              <a:buFont typeface="+mj-lt"/>
              <a:buAutoNum type="arabicPeriod"/>
              <a:defRPr/>
            </a:pPr>
            <a:r>
              <a:rPr lang="en-US" b="1" dirty="0"/>
              <a:t>Strong Technical Environment </a:t>
            </a:r>
            <a:r>
              <a:rPr lang="en-US" dirty="0"/>
              <a:t>(SVN used? Test Automation?)</a:t>
            </a:r>
          </a:p>
          <a:p>
            <a:pPr marL="514350" indent="-514350">
              <a:buFont typeface="+mj-lt"/>
              <a:buAutoNum type="arabicPeriod"/>
              <a:defRPr/>
            </a:pPr>
            <a:r>
              <a:rPr lang="en-US" b="1" dirty="0"/>
              <a:t>Sunny Day Visibility </a:t>
            </a:r>
            <a:r>
              <a:rPr lang="en-US" dirty="0"/>
              <a:t>(Does everyone on the team understand the rate of progress being made on the product?)</a:t>
            </a:r>
          </a:p>
          <a:p>
            <a:pPr marL="514350" indent="-514350">
              <a:buFont typeface="+mj-lt"/>
              <a:buAutoNum type="arabicPeriod"/>
              <a:defRPr/>
            </a:pPr>
            <a:r>
              <a:rPr lang="en-US" b="1" dirty="0"/>
              <a:t>Regular Cadence or Rhythm </a:t>
            </a:r>
            <a:r>
              <a:rPr lang="en-US" dirty="0"/>
              <a:t>(Is heartbeat of the system on?)</a:t>
            </a:r>
          </a:p>
        </p:txBody>
      </p:sp>
      <p:sp>
        <p:nvSpPr>
          <p:cNvPr id="26522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91B14C-B502-459F-BFD8-C0397A6793D6}" type="slidenum">
              <a:rPr lang="en-US" altLang="en-US" smtClean="0"/>
              <a:pPr/>
              <a:t>90</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itle 6"/>
          <p:cNvSpPr>
            <a:spLocks noGrp="1"/>
          </p:cNvSpPr>
          <p:nvPr>
            <p:ph type="ctrTitle"/>
          </p:nvPr>
        </p:nvSpPr>
        <p:spPr/>
        <p:txBody>
          <a:bodyPr/>
          <a:lstStyle/>
          <a:p>
            <a:r>
              <a:rPr altLang="en-US" dirty="0"/>
              <a:t>Communication</a:t>
            </a:r>
          </a:p>
        </p:txBody>
      </p:sp>
      <p:sp>
        <p:nvSpPr>
          <p:cNvPr id="2" name="Subtitle 1"/>
          <p:cNvSpPr>
            <a:spLocks noGrp="1"/>
          </p:cNvSpPr>
          <p:nvPr>
            <p:ph type="subTitle" idx="1"/>
          </p:nvPr>
        </p:nvSpPr>
        <p:spPr/>
        <p:txBody>
          <a:bodyPr/>
          <a:lstStyle/>
          <a:p>
            <a:endParaRPr lang="en-US"/>
          </a:p>
        </p:txBody>
      </p:sp>
      <p:sp>
        <p:nvSpPr>
          <p:cNvPr id="271364"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2AD44FC-EE9B-4968-BC5F-8014C96EA723}" type="slidenum">
              <a:rPr lang="en-US" altLang="en-US" smtClean="0"/>
              <a:pPr/>
              <a:t>91</a:t>
            </a:fld>
            <a:endParaRPr lang="en-US"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Team Space</a:t>
            </a:r>
          </a:p>
        </p:txBody>
      </p:sp>
      <p:sp>
        <p:nvSpPr>
          <p:cNvPr id="3" name="Content Placeholder 2"/>
          <p:cNvSpPr>
            <a:spLocks noGrp="1"/>
          </p:cNvSpPr>
          <p:nvPr>
            <p:ph idx="1"/>
          </p:nvPr>
        </p:nvSpPr>
        <p:spPr>
          <a:xfrm>
            <a:off x="609600" y="990600"/>
            <a:ext cx="3657600" cy="5105399"/>
          </a:xfrm>
        </p:spPr>
        <p:txBody>
          <a:bodyPr>
            <a:normAutofit fontScale="70000" lnSpcReduction="20000"/>
          </a:bodyPr>
          <a:lstStyle/>
          <a:p>
            <a:pPr marL="0" indent="0">
              <a:buFont typeface="Arial" charset="0"/>
              <a:buNone/>
              <a:defRPr/>
            </a:pPr>
            <a:r>
              <a:rPr lang="en-US" dirty="0"/>
              <a:t>Team space is working area of agile project team. Only those people who are contributing to project directly should be allowed to sit, stay and talk in that area</a:t>
            </a:r>
          </a:p>
          <a:p>
            <a:pPr marL="0" indent="0">
              <a:buFont typeface="Arial" charset="0"/>
              <a:buNone/>
              <a:defRPr/>
            </a:pPr>
            <a:endParaRPr lang="en-US" dirty="0"/>
          </a:p>
          <a:p>
            <a:pPr>
              <a:buNone/>
            </a:pPr>
            <a:r>
              <a:rPr lang="en-US" altLang="en-US" dirty="0"/>
              <a:t>This area should be </a:t>
            </a:r>
          </a:p>
          <a:p>
            <a:r>
              <a:rPr lang="en-US" altLang="en-US" b="1" dirty="0"/>
              <a:t>Informative</a:t>
            </a:r>
            <a:endParaRPr lang="en-US" altLang="en-US" dirty="0"/>
          </a:p>
          <a:p>
            <a:r>
              <a:rPr lang="en-US" altLang="en-US" b="1" dirty="0"/>
              <a:t>Spacious</a:t>
            </a:r>
            <a:endParaRPr lang="en-US" altLang="en-US" dirty="0"/>
          </a:p>
          <a:p>
            <a:r>
              <a:rPr lang="en-US" altLang="en-US" b="1" dirty="0"/>
              <a:t>Comfortable to work</a:t>
            </a:r>
            <a:endParaRPr lang="en-US" altLang="en-US" dirty="0"/>
          </a:p>
          <a:p>
            <a:r>
              <a:rPr lang="en-US" altLang="en-US" b="1" dirty="0"/>
              <a:t>Shielded from external noise</a:t>
            </a:r>
            <a:endParaRPr lang="en-US" altLang="en-US" dirty="0"/>
          </a:p>
          <a:p>
            <a:r>
              <a:rPr lang="en-US" altLang="en-US" b="1" dirty="0"/>
              <a:t>Easy to collaborate</a:t>
            </a:r>
            <a:endParaRPr lang="en-US" dirty="0"/>
          </a:p>
        </p:txBody>
      </p:sp>
      <p:sp>
        <p:nvSpPr>
          <p:cNvPr id="283656"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993CE2-9CBE-44AC-9DCD-EB619F52086C}" type="slidenum">
              <a:rPr lang="en-US" altLang="en-US" smtClean="0"/>
              <a:pPr/>
              <a:t>92</a:t>
            </a:fld>
            <a:endParaRPr lang="en-US" altLang="en-US"/>
          </a:p>
        </p:txBody>
      </p:sp>
      <p:pic>
        <p:nvPicPr>
          <p:cNvPr id="283654" name="Picture 4" descr="http://www.infoq.com/resource/articles/agile-team-spaces/en/resources/image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838200"/>
            <a:ext cx="4648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ular Callout 8"/>
          <p:cNvSpPr/>
          <p:nvPr/>
        </p:nvSpPr>
        <p:spPr>
          <a:xfrm>
            <a:off x="5181600" y="5029200"/>
            <a:ext cx="3200400" cy="1219200"/>
          </a:xfrm>
          <a:prstGeom prst="wedgeRoundRectCallout">
            <a:avLst>
              <a:gd name="adj1" fmla="val 62675"/>
              <a:gd name="adj2" fmla="val -160243"/>
              <a:gd name="adj3" fmla="val 16667"/>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Having expert in the  same  room where rest of the team is sitting is called “Expert in earshot”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a:t>Information Radiator</a:t>
            </a:r>
          </a:p>
        </p:txBody>
      </p:sp>
      <p:sp>
        <p:nvSpPr>
          <p:cNvPr id="285707" name="Slide Number Placeholder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C4B98AE-D3B3-44C8-9A27-8C3C98868FEC}" type="slidenum">
              <a:rPr lang="en-US" altLang="en-US" smtClean="0"/>
              <a:pPr/>
              <a:t>93</a:t>
            </a:fld>
            <a:endParaRPr lang="en-US" altLang="en-US"/>
          </a:p>
        </p:txBody>
      </p:sp>
      <p:pic>
        <p:nvPicPr>
          <p:cNvPr id="285700" name="Picture 2" descr="http://www.xqa.com.ar/visualmanagement/wp-content/black_board_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143000"/>
            <a:ext cx="78835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Callout 6"/>
          <p:cNvSpPr/>
          <p:nvPr/>
        </p:nvSpPr>
        <p:spPr>
          <a:xfrm>
            <a:off x="0" y="11430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Team Members</a:t>
            </a:r>
          </a:p>
        </p:txBody>
      </p:sp>
      <p:sp>
        <p:nvSpPr>
          <p:cNvPr id="8" name="Right Arrow Callout 7"/>
          <p:cNvSpPr/>
          <p:nvPr/>
        </p:nvSpPr>
        <p:spPr>
          <a:xfrm>
            <a:off x="0" y="33528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Impediments</a:t>
            </a:r>
          </a:p>
        </p:txBody>
      </p:sp>
      <p:sp>
        <p:nvSpPr>
          <p:cNvPr id="9" name="Right Arrow Callout 8"/>
          <p:cNvSpPr/>
          <p:nvPr/>
        </p:nvSpPr>
        <p:spPr>
          <a:xfrm rot="16200000">
            <a:off x="2209800" y="43434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
        <p:nvSpPr>
          <p:cNvPr id="10" name="Right Arrow Callout 9"/>
          <p:cNvSpPr/>
          <p:nvPr/>
        </p:nvSpPr>
        <p:spPr>
          <a:xfrm rot="16200000">
            <a:off x="4876800" y="4343400"/>
            <a:ext cx="609600" cy="18288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Completed</a:t>
            </a:r>
          </a:p>
        </p:txBody>
      </p:sp>
      <p:sp>
        <p:nvSpPr>
          <p:cNvPr id="11" name="Right Arrow Callout 10"/>
          <p:cNvSpPr/>
          <p:nvPr/>
        </p:nvSpPr>
        <p:spPr>
          <a:xfrm rot="16200000">
            <a:off x="7010400" y="44196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Parking Lot</a:t>
            </a:r>
          </a:p>
        </p:txBody>
      </p:sp>
      <p:sp>
        <p:nvSpPr>
          <p:cNvPr id="12" name="Right Arrow Callout 11"/>
          <p:cNvSpPr/>
          <p:nvPr/>
        </p:nvSpPr>
        <p:spPr>
          <a:xfrm rot="9378080">
            <a:off x="7550192" y="1091176"/>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Osmotic Communication</a:t>
            </a:r>
          </a:p>
        </p:txBody>
      </p:sp>
      <p:sp>
        <p:nvSpPr>
          <p:cNvPr id="3" name="Content Placeholder 2"/>
          <p:cNvSpPr>
            <a:spLocks noGrp="1"/>
          </p:cNvSpPr>
          <p:nvPr>
            <p:ph idx="1"/>
          </p:nvPr>
        </p:nvSpPr>
        <p:spPr/>
        <p:txBody>
          <a:bodyPr>
            <a:normAutofit fontScale="62500" lnSpcReduction="20000"/>
          </a:bodyPr>
          <a:lstStyle/>
          <a:p>
            <a:pPr>
              <a:buFont typeface="Arial" charset="0"/>
              <a:buChar char="•"/>
              <a:defRPr/>
            </a:pPr>
            <a:r>
              <a:rPr lang="en-US" dirty="0"/>
              <a:t>Agile project relies on collocation, minimum documentation, least reporting, maximum constructive engagement. This can be achieved if frequently sought important information is available in published form in team space</a:t>
            </a:r>
          </a:p>
          <a:p>
            <a:pPr>
              <a:buFont typeface="Arial" charset="0"/>
              <a:buChar char="•"/>
              <a:defRPr/>
            </a:pPr>
            <a:r>
              <a:rPr lang="en-US" dirty="0"/>
              <a:t>Whoever need the information can go and get the information without wasting time in requesting, making, sending, receiving the information</a:t>
            </a:r>
          </a:p>
          <a:p>
            <a:pPr>
              <a:buFont typeface="Arial" charset="0"/>
              <a:buChar char="•"/>
              <a:defRPr/>
            </a:pPr>
            <a:r>
              <a:rPr lang="en-US" dirty="0"/>
              <a:t>Benefits</a:t>
            </a:r>
          </a:p>
          <a:p>
            <a:pPr lvl="1">
              <a:buFont typeface="Arial" charset="0"/>
              <a:buChar char="–"/>
              <a:defRPr/>
            </a:pPr>
            <a:r>
              <a:rPr lang="en-US" dirty="0"/>
              <a:t>Least cost, effort and time waste in communication</a:t>
            </a:r>
          </a:p>
          <a:p>
            <a:pPr lvl="1">
              <a:buFont typeface="Arial" charset="0"/>
              <a:buChar char="–"/>
              <a:defRPr/>
            </a:pPr>
            <a:r>
              <a:rPr lang="en-US" dirty="0"/>
              <a:t>Updated information is always available without making new reports</a:t>
            </a:r>
          </a:p>
          <a:p>
            <a:pPr lvl="1">
              <a:buFont typeface="Arial" charset="0"/>
              <a:buChar char="–"/>
              <a:defRPr/>
            </a:pPr>
            <a:r>
              <a:rPr lang="en-US" dirty="0"/>
              <a:t>People can get whatever particular information they are looking for</a:t>
            </a:r>
          </a:p>
          <a:p>
            <a:pPr lvl="1">
              <a:buFont typeface="Arial" charset="0"/>
              <a:buChar char="–"/>
              <a:defRPr/>
            </a:pPr>
            <a:r>
              <a:rPr lang="en-US" dirty="0"/>
              <a:t>Happens at the same time</a:t>
            </a:r>
          </a:p>
          <a:p>
            <a:pPr lvl="1">
              <a:buFont typeface="Arial" charset="0"/>
              <a:buChar char="–"/>
              <a:defRPr/>
            </a:pPr>
            <a:r>
              <a:rPr lang="en-US" dirty="0"/>
              <a:t>Feedback loop is quick</a:t>
            </a:r>
          </a:p>
          <a:p>
            <a:pPr lvl="1">
              <a:buFont typeface="Arial" charset="0"/>
              <a:buChar char="–"/>
              <a:defRPr/>
            </a:pPr>
            <a:r>
              <a:rPr lang="en-US" dirty="0"/>
              <a:t>Those people who are left in regular reporting also get benefitted</a:t>
            </a:r>
          </a:p>
          <a:p>
            <a:pPr lvl="1">
              <a:buFont typeface="Arial" charset="0"/>
              <a:buChar char="–"/>
              <a:defRPr/>
            </a:pPr>
            <a:r>
              <a:rPr lang="en-US" dirty="0"/>
              <a:t>No junk, old, repetitive information, but fresh and useful.</a:t>
            </a:r>
          </a:p>
          <a:p>
            <a:pPr>
              <a:buFont typeface="Arial" charset="0"/>
              <a:buChar char="•"/>
              <a:defRPr/>
            </a:pPr>
            <a:r>
              <a:rPr lang="en-US" dirty="0" err="1"/>
              <a:t>Dis</a:t>
            </a:r>
            <a:r>
              <a:rPr lang="en-US" dirty="0"/>
              <a:t>-benefits</a:t>
            </a:r>
          </a:p>
          <a:p>
            <a:pPr lvl="1">
              <a:buFont typeface="Arial" charset="0"/>
              <a:buChar char="–"/>
              <a:defRPr/>
            </a:pPr>
            <a:r>
              <a:rPr lang="en-US" dirty="0"/>
              <a:t>Some people get extra information which they do not need</a:t>
            </a:r>
          </a:p>
          <a:p>
            <a:pPr lvl="1">
              <a:buFont typeface="Arial" charset="0"/>
              <a:buChar char="–"/>
              <a:defRPr/>
            </a:pPr>
            <a:r>
              <a:rPr lang="en-US" dirty="0"/>
              <a:t>It is left to individual’s interpretation </a:t>
            </a:r>
          </a:p>
          <a:p>
            <a:pPr>
              <a:buFont typeface="Arial" charset="0"/>
              <a:buChar char="•"/>
              <a:defRPr/>
            </a:pPr>
            <a:endParaRPr lang="en-US" dirty="0"/>
          </a:p>
        </p:txBody>
      </p:sp>
      <p:sp>
        <p:nvSpPr>
          <p:cNvPr id="28774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85F365C-462F-46FA-A7EF-0640E38A2F65}" type="slidenum">
              <a:rPr lang="en-US" altLang="en-US" smtClean="0"/>
              <a:pPr/>
              <a:t>94</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Daily Stand-ups</a:t>
            </a:r>
          </a:p>
        </p:txBody>
      </p:sp>
      <p:sp>
        <p:nvSpPr>
          <p:cNvPr id="289795" name="Content Placeholder 2"/>
          <p:cNvSpPr>
            <a:spLocks noGrp="1"/>
          </p:cNvSpPr>
          <p:nvPr>
            <p:ph idx="1"/>
          </p:nvPr>
        </p:nvSpPr>
        <p:spPr/>
        <p:txBody>
          <a:bodyPr/>
          <a:lstStyle/>
          <a:p>
            <a:r>
              <a:rPr lang="en-US" altLang="en-US" sz="2000"/>
              <a:t>Daily stand-up is heart beat of agile project management</a:t>
            </a:r>
          </a:p>
          <a:p>
            <a:r>
              <a:rPr lang="en-US" altLang="en-US" sz="2000"/>
              <a:t>Team meets daily (typically in working area, war room) at fixed time (time should not be changed) preferable first thing in morning</a:t>
            </a:r>
          </a:p>
          <a:p>
            <a:r>
              <a:rPr lang="en-US" altLang="en-US" sz="2000"/>
              <a:t>This is not reporting session but information sharing among team members</a:t>
            </a:r>
          </a:p>
          <a:p>
            <a:r>
              <a:rPr lang="en-US" altLang="en-US" sz="2000"/>
              <a:t>Only “Pigs” allowed to speak, “chicken” should listen (they are not allowed to interfere or ask while stand up meeting is in progress)</a:t>
            </a:r>
          </a:p>
          <a:p>
            <a:r>
              <a:rPr lang="en-US" altLang="en-US" sz="2000"/>
              <a:t>It is 15-20 min meeting, conducted while everybody is standing (showing the sense of urgency). A person should not take more than 2 min to update this work status.</a:t>
            </a:r>
          </a:p>
          <a:p>
            <a:r>
              <a:rPr lang="en-US" altLang="en-US" sz="2000"/>
              <a:t>Any one in the team can facilitate this meeting</a:t>
            </a:r>
          </a:p>
          <a:p>
            <a:r>
              <a:rPr lang="en-US" altLang="en-US" sz="2000"/>
              <a:t>Project manager notes the impediments and start working on those immediately after the meeting is over.</a:t>
            </a:r>
          </a:p>
        </p:txBody>
      </p:sp>
      <p:sp>
        <p:nvSpPr>
          <p:cNvPr id="28979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F8C17D5-09DB-4A4B-BE9D-F32BCBF2F457}" type="slidenum">
              <a:rPr lang="en-US" altLang="en-US" smtClean="0"/>
              <a:pPr/>
              <a:t>95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Daily Stand-ups</a:t>
            </a:r>
          </a:p>
        </p:txBody>
      </p:sp>
      <p:sp>
        <p:nvSpPr>
          <p:cNvPr id="291850"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F0FF50A-CCC6-465E-BF20-CAEFCDA3E872}" type="slidenum">
              <a:rPr lang="en-US" altLang="en-US" smtClean="0"/>
              <a:pPr/>
              <a:t>96</a:t>
            </a:fld>
            <a:endParaRPr lang="en-US" altLang="en-US"/>
          </a:p>
        </p:txBody>
      </p:sp>
      <p:sp>
        <p:nvSpPr>
          <p:cNvPr id="291843" name="Content Placeholder 7"/>
          <p:cNvSpPr>
            <a:spLocks noGrp="1"/>
          </p:cNvSpPr>
          <p:nvPr>
            <p:ph idx="4294967295"/>
          </p:nvPr>
        </p:nvSpPr>
        <p:spPr>
          <a:xfrm>
            <a:off x="0" y="990600"/>
            <a:ext cx="8229600" cy="5105400"/>
          </a:xfrm>
        </p:spPr>
        <p:txBody>
          <a:bodyPr/>
          <a:lstStyle/>
          <a:p>
            <a:r>
              <a:rPr lang="en-US" altLang="en-US"/>
              <a:t>Tools &amp; Techniques / Communication</a:t>
            </a:r>
          </a:p>
          <a:p>
            <a:endParaRPr lang="en-US" altLang="en-US"/>
          </a:p>
        </p:txBody>
      </p:sp>
      <p:pic>
        <p:nvPicPr>
          <p:cNvPr id="291844" name="Picture 8" descr="Agile-daily-scr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6763" y="838200"/>
            <a:ext cx="7065962"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a:xfrm>
            <a:off x="7827963" y="2971800"/>
            <a:ext cx="1143000" cy="2819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1" name="Oval 10"/>
          <p:cNvSpPr/>
          <p:nvPr/>
        </p:nvSpPr>
        <p:spPr>
          <a:xfrm>
            <a:off x="5618163" y="1600200"/>
            <a:ext cx="990600" cy="1600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4" name="Freeform 13"/>
          <p:cNvSpPr/>
          <p:nvPr/>
        </p:nvSpPr>
        <p:spPr>
          <a:xfrm>
            <a:off x="3686175" y="2773363"/>
            <a:ext cx="3409950" cy="2811462"/>
          </a:xfrm>
          <a:custGeom>
            <a:avLst/>
            <a:gdLst>
              <a:gd name="connsiteX0" fmla="*/ 322997 w 3409666"/>
              <a:gd name="connsiteY0" fmla="*/ 2699982 h 2811439"/>
              <a:gd name="connsiteX1" fmla="*/ 9099 w 3409666"/>
              <a:gd name="connsiteY1" fmla="*/ 1635456 h 2811439"/>
              <a:gd name="connsiteX2" fmla="*/ 377589 w 3409666"/>
              <a:gd name="connsiteY2" fmla="*/ 953068 h 2811439"/>
              <a:gd name="connsiteX3" fmla="*/ 555009 w 3409666"/>
              <a:gd name="connsiteY3" fmla="*/ 639170 h 2811439"/>
              <a:gd name="connsiteX4" fmla="*/ 950795 w 3409666"/>
              <a:gd name="connsiteY4" fmla="*/ 297976 h 2811439"/>
              <a:gd name="connsiteX5" fmla="*/ 1401171 w 3409666"/>
              <a:gd name="connsiteY5" fmla="*/ 106907 h 2811439"/>
              <a:gd name="connsiteX6" fmla="*/ 1824251 w 3409666"/>
              <a:gd name="connsiteY6" fmla="*/ 11373 h 2811439"/>
              <a:gd name="connsiteX7" fmla="*/ 2274627 w 3409666"/>
              <a:gd name="connsiteY7" fmla="*/ 175146 h 2811439"/>
              <a:gd name="connsiteX8" fmla="*/ 2602174 w 3409666"/>
              <a:gd name="connsiteY8" fmla="*/ 352567 h 2811439"/>
              <a:gd name="connsiteX9" fmla="*/ 3038902 w 3409666"/>
              <a:gd name="connsiteY9" fmla="*/ 816591 h 2811439"/>
              <a:gd name="connsiteX10" fmla="*/ 3284562 w 3409666"/>
              <a:gd name="connsiteY10" fmla="*/ 1239671 h 2811439"/>
              <a:gd name="connsiteX11" fmla="*/ 3407392 w 3409666"/>
              <a:gd name="connsiteY11" fmla="*/ 1553570 h 2811439"/>
              <a:gd name="connsiteX12" fmla="*/ 3298209 w 3409666"/>
              <a:gd name="connsiteY12" fmla="*/ 2031241 h 2811439"/>
              <a:gd name="connsiteX13" fmla="*/ 3120789 w 3409666"/>
              <a:gd name="connsiteY13" fmla="*/ 2413379 h 2811439"/>
              <a:gd name="connsiteX14" fmla="*/ 3038902 w 3409666"/>
              <a:gd name="connsiteY14" fmla="*/ 2754573 h 2811439"/>
              <a:gd name="connsiteX15" fmla="*/ 3079845 w 3409666"/>
              <a:gd name="connsiteY15" fmla="*/ 2754573 h 281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09666" h="2811439">
                <a:moveTo>
                  <a:pt x="322997" y="2699982"/>
                </a:moveTo>
                <a:cubicBezTo>
                  <a:pt x="161498" y="2313295"/>
                  <a:pt x="0" y="1926608"/>
                  <a:pt x="9099" y="1635456"/>
                </a:cubicBezTo>
                <a:cubicBezTo>
                  <a:pt x="18198" y="1344304"/>
                  <a:pt x="286604" y="1119116"/>
                  <a:pt x="377589" y="953068"/>
                </a:cubicBezTo>
                <a:cubicBezTo>
                  <a:pt x="468574" y="787020"/>
                  <a:pt x="459475" y="748352"/>
                  <a:pt x="555009" y="639170"/>
                </a:cubicBezTo>
                <a:cubicBezTo>
                  <a:pt x="650543" y="529988"/>
                  <a:pt x="809768" y="386686"/>
                  <a:pt x="950795" y="297976"/>
                </a:cubicBezTo>
                <a:cubicBezTo>
                  <a:pt x="1091822" y="209266"/>
                  <a:pt x="1255595" y="154674"/>
                  <a:pt x="1401171" y="106907"/>
                </a:cubicBezTo>
                <a:cubicBezTo>
                  <a:pt x="1546747" y="59140"/>
                  <a:pt x="1678675" y="0"/>
                  <a:pt x="1824251" y="11373"/>
                </a:cubicBezTo>
                <a:cubicBezTo>
                  <a:pt x="1969827" y="22746"/>
                  <a:pt x="2144973" y="118280"/>
                  <a:pt x="2274627" y="175146"/>
                </a:cubicBezTo>
                <a:cubicBezTo>
                  <a:pt x="2404281" y="232012"/>
                  <a:pt x="2474795" y="245660"/>
                  <a:pt x="2602174" y="352567"/>
                </a:cubicBezTo>
                <a:cubicBezTo>
                  <a:pt x="2729553" y="459474"/>
                  <a:pt x="2925171" y="668740"/>
                  <a:pt x="3038902" y="816591"/>
                </a:cubicBezTo>
                <a:cubicBezTo>
                  <a:pt x="3152633" y="964442"/>
                  <a:pt x="3223147" y="1116841"/>
                  <a:pt x="3284562" y="1239671"/>
                </a:cubicBezTo>
                <a:cubicBezTo>
                  <a:pt x="3345977" y="1362501"/>
                  <a:pt x="3405118" y="1421642"/>
                  <a:pt x="3407392" y="1553570"/>
                </a:cubicBezTo>
                <a:cubicBezTo>
                  <a:pt x="3409666" y="1685498"/>
                  <a:pt x="3345976" y="1887940"/>
                  <a:pt x="3298209" y="2031241"/>
                </a:cubicBezTo>
                <a:cubicBezTo>
                  <a:pt x="3250442" y="2174542"/>
                  <a:pt x="3164007" y="2292824"/>
                  <a:pt x="3120789" y="2413379"/>
                </a:cubicBezTo>
                <a:cubicBezTo>
                  <a:pt x="3077571" y="2533934"/>
                  <a:pt x="3045726" y="2697707"/>
                  <a:pt x="3038902" y="2754573"/>
                </a:cubicBezTo>
                <a:cubicBezTo>
                  <a:pt x="3032078" y="2811439"/>
                  <a:pt x="3055961" y="2783006"/>
                  <a:pt x="3079845" y="2754573"/>
                </a:cubicBezTo>
              </a:path>
            </a:pathLst>
          </a:custGeom>
          <a:ln w="4762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buClr>
                <a:srgbClr val="000000"/>
              </a:buClr>
              <a:buSzPct val="100000"/>
              <a:buFont typeface="Times New Roman" pitchFamily="18" charset="0"/>
              <a:buNone/>
              <a:defRPr/>
            </a:pPr>
            <a:endParaRPr lang="en-US"/>
          </a:p>
        </p:txBody>
      </p:sp>
      <p:sp>
        <p:nvSpPr>
          <p:cNvPr id="15" name="Oval 14"/>
          <p:cNvSpPr/>
          <p:nvPr/>
        </p:nvSpPr>
        <p:spPr>
          <a:xfrm>
            <a:off x="2189163" y="990600"/>
            <a:ext cx="1828800" cy="1371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6" name="Rectangle 15"/>
          <p:cNvSpPr/>
          <p:nvPr/>
        </p:nvSpPr>
        <p:spPr>
          <a:xfrm>
            <a:off x="152400" y="990600"/>
            <a:ext cx="1905000" cy="4032250"/>
          </a:xfrm>
          <a:prstGeom prst="rect">
            <a:avLst/>
          </a:prstGeom>
          <a:solidFill>
            <a:srgbClr val="FFC000"/>
          </a:solidFill>
        </p:spPr>
        <p:txBody>
          <a:bodyPr>
            <a:spAutoFit/>
          </a:bodyPr>
          <a:lstStyle/>
          <a:p>
            <a:pPr eaLnBrk="1" hangingPunct="1">
              <a:buClr>
                <a:srgbClr val="000000"/>
              </a:buClr>
              <a:buSzPct val="100000"/>
              <a:buFont typeface="Times New Roman" pitchFamily="18" charset="0"/>
              <a:buNone/>
              <a:defRPr/>
            </a:pPr>
            <a:r>
              <a:rPr lang="en-US" sz="1600" dirty="0">
                <a:solidFill>
                  <a:schemeClr val="tx1"/>
                </a:solidFill>
              </a:rPr>
              <a:t>3 Questions of standup meeting which every team member must address are</a:t>
            </a:r>
          </a:p>
          <a:p>
            <a:pPr eaLnBrk="1" hangingPunct="1">
              <a:buClr>
                <a:srgbClr val="000000"/>
              </a:buClr>
              <a:buSzPct val="100000"/>
              <a:buFont typeface="Times New Roman" pitchFamily="18" charset="0"/>
              <a:buNone/>
              <a:defRPr/>
            </a:pPr>
            <a:endParaRPr lang="en-US" sz="1600" dirty="0">
              <a:solidFill>
                <a:schemeClr val="tx1"/>
              </a:solidFill>
            </a:endParaRPr>
          </a:p>
          <a:p>
            <a:pPr marL="231775" indent="-231775" eaLnBrk="1" hangingPunct="1">
              <a:buClr>
                <a:srgbClr val="000000"/>
              </a:buClr>
              <a:buSzPct val="100000"/>
              <a:buFont typeface="+mj-lt"/>
              <a:buAutoNum type="arabicPeriod"/>
              <a:defRPr/>
            </a:pPr>
            <a:r>
              <a:rPr lang="en-US" sz="1600" dirty="0">
                <a:solidFill>
                  <a:schemeClr val="tx1"/>
                </a:solidFill>
              </a:rPr>
              <a:t>What did they do yesterday?</a:t>
            </a:r>
          </a:p>
          <a:p>
            <a:pPr marL="231775" indent="-231775" eaLnBrk="1" hangingPunct="1">
              <a:buClr>
                <a:srgbClr val="000000"/>
              </a:buClr>
              <a:buSzPct val="100000"/>
              <a:buFont typeface="+mj-lt"/>
              <a:buAutoNum type="arabicPeriod"/>
              <a:defRPr/>
            </a:pPr>
            <a:endParaRPr lang="en-US" sz="1600" dirty="0">
              <a:solidFill>
                <a:schemeClr val="tx1"/>
              </a:solidFill>
            </a:endParaRPr>
          </a:p>
          <a:p>
            <a:pPr marL="231775" indent="-231775" eaLnBrk="1" hangingPunct="1">
              <a:buClr>
                <a:srgbClr val="000000"/>
              </a:buClr>
              <a:buSzPct val="100000"/>
              <a:buFont typeface="+mj-lt"/>
              <a:buAutoNum type="arabicPeriod"/>
              <a:defRPr/>
            </a:pPr>
            <a:r>
              <a:rPr lang="en-US" sz="1600" dirty="0">
                <a:solidFill>
                  <a:schemeClr val="tx1"/>
                </a:solidFill>
              </a:rPr>
              <a:t>What are they planning to do today?</a:t>
            </a:r>
          </a:p>
          <a:p>
            <a:pPr marL="231775" indent="-231775" eaLnBrk="1" hangingPunct="1">
              <a:buClr>
                <a:srgbClr val="000000"/>
              </a:buClr>
              <a:buSzPct val="100000"/>
              <a:buFont typeface="+mj-lt"/>
              <a:buAutoNum type="arabicPeriod"/>
              <a:defRPr/>
            </a:pPr>
            <a:endParaRPr lang="en-US" sz="1600" dirty="0">
              <a:solidFill>
                <a:schemeClr val="tx1"/>
              </a:solidFill>
            </a:endParaRPr>
          </a:p>
          <a:p>
            <a:pPr marL="231775" indent="-231775" eaLnBrk="1" hangingPunct="1">
              <a:buClr>
                <a:srgbClr val="000000"/>
              </a:buClr>
              <a:buSzPct val="100000"/>
              <a:buFont typeface="+mj-lt"/>
              <a:buAutoNum type="arabicPeriod"/>
              <a:defRPr/>
            </a:pPr>
            <a:r>
              <a:rPr lang="en-US" sz="1600" dirty="0">
                <a:solidFill>
                  <a:schemeClr val="tx1"/>
                </a:solidFill>
              </a:rPr>
              <a:t>Any impediments on the way today?</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Level of Listening</a:t>
            </a:r>
          </a:p>
        </p:txBody>
      </p:sp>
      <p:sp>
        <p:nvSpPr>
          <p:cNvPr id="295939" name="Content Placeholder 2"/>
          <p:cNvSpPr>
            <a:spLocks noGrp="1"/>
          </p:cNvSpPr>
          <p:nvPr>
            <p:ph idx="1"/>
          </p:nvPr>
        </p:nvSpPr>
        <p:spPr/>
        <p:txBody>
          <a:bodyPr/>
          <a:lstStyle/>
          <a:p>
            <a:r>
              <a:rPr lang="en-US" altLang="en-US" sz="2800"/>
              <a:t>Level 1: Internal Listening (interpret in own language)</a:t>
            </a:r>
          </a:p>
          <a:p>
            <a:r>
              <a:rPr lang="en-US" altLang="en-US" sz="2800"/>
              <a:t>Level 2: Focused Listening (Responding without interpreting in own language)</a:t>
            </a:r>
          </a:p>
          <a:p>
            <a:r>
              <a:rPr lang="en-US" altLang="en-US" sz="2800"/>
              <a:t>Level 3: Focused but understand global environment (team, organization, customer etc)</a:t>
            </a:r>
          </a:p>
          <a:p>
            <a:endParaRPr lang="en-US" altLang="en-US" sz="2800"/>
          </a:p>
        </p:txBody>
      </p:sp>
      <p:sp>
        <p:nvSpPr>
          <p:cNvPr id="29594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61A466C-EC63-488E-8BCF-499092977181}" type="slidenum">
              <a:rPr lang="en-US" altLang="en-US" smtClean="0"/>
              <a:pPr/>
              <a:t>97</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Communication Skills</a:t>
            </a:r>
          </a:p>
        </p:txBody>
      </p:sp>
      <p:sp>
        <p:nvSpPr>
          <p:cNvPr id="297987" name="Content Placeholder 2"/>
          <p:cNvSpPr>
            <a:spLocks noGrp="1"/>
          </p:cNvSpPr>
          <p:nvPr>
            <p:ph idx="1"/>
          </p:nvPr>
        </p:nvSpPr>
        <p:spPr/>
        <p:txBody>
          <a:bodyPr/>
          <a:lstStyle/>
          <a:p>
            <a:r>
              <a:rPr lang="en-US" altLang="en-US"/>
              <a:t>Active Listening</a:t>
            </a:r>
          </a:p>
          <a:p>
            <a:r>
              <a:rPr lang="en-US" altLang="en-US"/>
              <a:t>Probing Ideas for Better Understanding</a:t>
            </a:r>
          </a:p>
          <a:p>
            <a:r>
              <a:rPr lang="en-US" altLang="en-US"/>
              <a:t>Fact Finding</a:t>
            </a:r>
          </a:p>
          <a:p>
            <a:r>
              <a:rPr lang="en-US" altLang="en-US"/>
              <a:t>Expectation Management</a:t>
            </a:r>
          </a:p>
          <a:p>
            <a:r>
              <a:rPr lang="en-US" altLang="en-US"/>
              <a:t>Conflict Resolution</a:t>
            </a:r>
          </a:p>
          <a:p>
            <a:r>
              <a:rPr lang="en-US" altLang="en-US"/>
              <a:t>Next Step Identification</a:t>
            </a:r>
          </a:p>
          <a:p>
            <a:r>
              <a:rPr lang="en-US" altLang="en-US"/>
              <a:t>Making Commitment</a:t>
            </a:r>
          </a:p>
          <a:p>
            <a:r>
              <a:rPr lang="en-US" altLang="en-US"/>
              <a:t>Contribute Effectively</a:t>
            </a:r>
          </a:p>
          <a:p>
            <a:endParaRPr lang="en-US" altLang="en-US"/>
          </a:p>
        </p:txBody>
      </p:sp>
      <p:sp>
        <p:nvSpPr>
          <p:cNvPr id="29798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BC73AE-F5FE-4F8E-B44B-67D30D26F336}" type="slidenum">
              <a:rPr lang="en-US" altLang="en-US" smtClean="0"/>
              <a:pPr/>
              <a:t>98</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Communication Barriers</a:t>
            </a:r>
          </a:p>
        </p:txBody>
      </p:sp>
      <p:sp>
        <p:nvSpPr>
          <p:cNvPr id="22531" name="Content Placeholder 2"/>
          <p:cNvSpPr>
            <a:spLocks noGrp="1"/>
          </p:cNvSpPr>
          <p:nvPr>
            <p:ph idx="1"/>
          </p:nvPr>
        </p:nvSpPr>
        <p:spPr/>
        <p:txBody>
          <a:bodyPr>
            <a:normAutofit fontScale="92500"/>
          </a:bodyPr>
          <a:lstStyle/>
          <a:p>
            <a:pPr>
              <a:defRPr/>
            </a:pPr>
            <a:r>
              <a:rPr lang="en-US" dirty="0"/>
              <a:t>Physical Distance =&gt; Physical Proximity</a:t>
            </a:r>
          </a:p>
          <a:p>
            <a:pPr>
              <a:defRPr/>
            </a:pPr>
            <a:r>
              <a:rPr lang="en-US" dirty="0"/>
              <a:t>Working in Different Shifts =&gt; Temporal Proximity</a:t>
            </a:r>
          </a:p>
          <a:p>
            <a:pPr>
              <a:defRPr/>
            </a:pPr>
            <a:r>
              <a:rPr lang="en-US" dirty="0"/>
              <a:t>Human Language</a:t>
            </a:r>
          </a:p>
          <a:p>
            <a:pPr>
              <a:defRPr/>
            </a:pPr>
            <a:r>
              <a:rPr lang="en-US" dirty="0"/>
              <a:t>Technical Knowledge</a:t>
            </a:r>
          </a:p>
          <a:p>
            <a:pPr>
              <a:defRPr/>
            </a:pPr>
            <a:r>
              <a:rPr lang="en-US" dirty="0"/>
              <a:t>Detrimental Attitude</a:t>
            </a:r>
          </a:p>
          <a:p>
            <a:pPr>
              <a:defRPr/>
            </a:pPr>
            <a:r>
              <a:rPr lang="en-US" dirty="0"/>
              <a:t>Difference in Culture</a:t>
            </a:r>
          </a:p>
          <a:p>
            <a:pPr>
              <a:defRPr/>
            </a:pPr>
            <a:r>
              <a:rPr lang="en-US" dirty="0"/>
              <a:t>Difference in Project Environment</a:t>
            </a:r>
          </a:p>
          <a:p>
            <a:pPr>
              <a:defRPr/>
            </a:pPr>
            <a:r>
              <a:rPr lang="en-US" dirty="0"/>
              <a:t>Attitude, willingness =&gt; Amicability</a:t>
            </a:r>
          </a:p>
          <a:p>
            <a:pPr>
              <a:defRPr/>
            </a:pPr>
            <a:r>
              <a:rPr lang="en-US" dirty="0"/>
              <a:t>Communication Channels</a:t>
            </a:r>
          </a:p>
        </p:txBody>
      </p:sp>
      <p:sp>
        <p:nvSpPr>
          <p:cNvPr id="30003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17E752F-D88F-4E88-9BD8-2F163B56855A}" type="slidenum">
              <a:rPr lang="en-US" altLang="en-US" smtClean="0"/>
              <a:pPr/>
              <a:t>99</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14341</TotalTime>
  <Words>14897</Words>
  <Application>Microsoft Office PowerPoint</Application>
  <PresentationFormat>On-screen Show (4:3)</PresentationFormat>
  <Paragraphs>2542</Paragraphs>
  <Slides>241</Slides>
  <Notes>188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241</vt:i4>
      </vt:variant>
    </vt:vector>
  </HeadingPairs>
  <TitlesOfParts>
    <vt:vector size="252" baseType="lpstr">
      <vt:lpstr>Arial Unicode MS</vt:lpstr>
      <vt:lpstr>Microsoft YaHei</vt:lpstr>
      <vt:lpstr>Arial</vt:lpstr>
      <vt:lpstr>Book Antiqua</vt:lpstr>
      <vt:lpstr>Calibri</vt:lpstr>
      <vt:lpstr>Kabel Bk BT</vt:lpstr>
      <vt:lpstr>Maiandra GD</vt:lpstr>
      <vt:lpstr>Times New Roman</vt:lpstr>
      <vt:lpstr>Wingdings</vt:lpstr>
      <vt:lpstr>Office Theme</vt:lpstr>
      <vt:lpstr>Visio</vt:lpstr>
      <vt:lpstr>PowerPoint Presentation</vt:lpstr>
      <vt:lpstr>Faculty &amp; Participants An Introduction</vt:lpstr>
      <vt:lpstr>Workshop Ground Rules</vt:lpstr>
      <vt:lpstr>Workshop Objective</vt:lpstr>
      <vt:lpstr>Agenda</vt:lpstr>
      <vt:lpstr>SDLC (Software Development Lifecycles)</vt:lpstr>
      <vt:lpstr>What is SDLC?</vt:lpstr>
      <vt:lpstr>Types of SDLC</vt:lpstr>
      <vt:lpstr>Why Various SDLC?</vt:lpstr>
      <vt:lpstr>SDLC Depends upon</vt:lpstr>
      <vt:lpstr>Which SDLC is the best?</vt:lpstr>
      <vt:lpstr>Which SDLC is the best?</vt:lpstr>
      <vt:lpstr>Discuss complexities of these Projects</vt:lpstr>
      <vt:lpstr>Types of Systems</vt:lpstr>
      <vt:lpstr>Types of Systems</vt:lpstr>
      <vt:lpstr>Waterfall</vt:lpstr>
      <vt:lpstr> Video </vt:lpstr>
      <vt:lpstr>Verification and Validation model</vt:lpstr>
      <vt:lpstr>Iterative Model</vt:lpstr>
      <vt:lpstr>Iterative Model</vt:lpstr>
      <vt:lpstr>Spiral Model</vt:lpstr>
      <vt:lpstr>4 Phases in Spiral</vt:lpstr>
      <vt:lpstr> Video </vt:lpstr>
      <vt:lpstr>RAD (Rapid Application Development)</vt:lpstr>
      <vt:lpstr>RAD</vt:lpstr>
      <vt:lpstr>Prototyping</vt:lpstr>
      <vt:lpstr>Agile</vt:lpstr>
      <vt:lpstr>Agile Development</vt:lpstr>
      <vt:lpstr>Agile Methods</vt:lpstr>
      <vt:lpstr>Why Different Agile Methods</vt:lpstr>
      <vt:lpstr>Agile Project Management</vt:lpstr>
      <vt:lpstr>Topics</vt:lpstr>
      <vt:lpstr>Modern Project Management Challenges</vt:lpstr>
      <vt:lpstr>How to address modern day PM challenges?</vt:lpstr>
      <vt:lpstr>Challenges in Starting Agile Project Management </vt:lpstr>
      <vt:lpstr> Video </vt:lpstr>
      <vt:lpstr>What is Agility?</vt:lpstr>
      <vt:lpstr>What is Agility?</vt:lpstr>
      <vt:lpstr>What is Agility?</vt:lpstr>
      <vt:lpstr>Complex Adaptive Systems</vt:lpstr>
      <vt:lpstr>Defined vs Empirical Processes</vt:lpstr>
      <vt:lpstr>Defined vs Empirical Processes</vt:lpstr>
      <vt:lpstr>Value in Agile Manifesto</vt:lpstr>
      <vt:lpstr>Agile Principles</vt:lpstr>
      <vt:lpstr>Videos</vt:lpstr>
      <vt:lpstr>Agile Characteristics</vt:lpstr>
      <vt:lpstr>Agile Methodologies</vt:lpstr>
      <vt:lpstr>Scrum</vt:lpstr>
      <vt:lpstr>Agile Methodologies-XP</vt:lpstr>
      <vt:lpstr>Agile Methodologies- XP</vt:lpstr>
      <vt:lpstr>Pair Programming</vt:lpstr>
      <vt:lpstr>Agile Methodologies- XP</vt:lpstr>
      <vt:lpstr> Video </vt:lpstr>
      <vt:lpstr>Agile Methodologies- LSD</vt:lpstr>
      <vt:lpstr>Agile Methodologies- FDD</vt:lpstr>
      <vt:lpstr>Agile Methodologies- FDD</vt:lpstr>
      <vt:lpstr>Agile Methodologies- DSDM</vt:lpstr>
      <vt:lpstr>Agile Methodologies- DSDM</vt:lpstr>
      <vt:lpstr>Agile Methodologies- Kanban</vt:lpstr>
      <vt:lpstr>Kanban Board</vt:lpstr>
      <vt:lpstr>Video: Kanban</vt:lpstr>
      <vt:lpstr>Agile Methodologies- Scrum-ban</vt:lpstr>
      <vt:lpstr>Agile Methodologies- Crystal</vt:lpstr>
      <vt:lpstr>Agile Methodologies- Crystal</vt:lpstr>
      <vt:lpstr>When does Agile Methodologies Works Best?</vt:lpstr>
      <vt:lpstr>Agile Project Phases</vt:lpstr>
      <vt:lpstr>Agile Project Life-cycle</vt:lpstr>
      <vt:lpstr>Value Delivery &amp; Project Life Cycle</vt:lpstr>
      <vt:lpstr>Agile Mindset</vt:lpstr>
      <vt:lpstr>Topics</vt:lpstr>
      <vt:lpstr>Agile Core Practices</vt:lpstr>
      <vt:lpstr>Best Practices of Agile modeling</vt:lpstr>
      <vt:lpstr>Iteration / Sprint</vt:lpstr>
      <vt:lpstr>Incremental Delivery</vt:lpstr>
      <vt:lpstr>Travel Light</vt:lpstr>
      <vt:lpstr>Agile Product Building</vt:lpstr>
      <vt:lpstr>Agile Documentation</vt:lpstr>
      <vt:lpstr>Agile Documentation</vt:lpstr>
      <vt:lpstr>Agile Architecture</vt:lpstr>
      <vt:lpstr>Agile Testing</vt:lpstr>
      <vt:lpstr>Last Responsible Moments</vt:lpstr>
      <vt:lpstr>Refactoring</vt:lpstr>
      <vt:lpstr>Technical Debt</vt:lpstr>
      <vt:lpstr>Technical Debt</vt:lpstr>
      <vt:lpstr>Mindfulness</vt:lpstr>
      <vt:lpstr>Energized Work</vt:lpstr>
      <vt:lpstr>Poka Yoka</vt:lpstr>
      <vt:lpstr>Agile Roles</vt:lpstr>
      <vt:lpstr>Agile Roles</vt:lpstr>
      <vt:lpstr>Agile Health Checkup</vt:lpstr>
      <vt:lpstr>Communication</vt:lpstr>
      <vt:lpstr>Team Space</vt:lpstr>
      <vt:lpstr>Information Radiator</vt:lpstr>
      <vt:lpstr>Osmotic Communication</vt:lpstr>
      <vt:lpstr>Daily Stand-ups</vt:lpstr>
      <vt:lpstr>Daily Stand-ups</vt:lpstr>
      <vt:lpstr>Level of Listening</vt:lpstr>
      <vt:lpstr>Communication Skills</vt:lpstr>
      <vt:lpstr>Communication Barriers</vt:lpstr>
      <vt:lpstr>Communication Methods</vt:lpstr>
      <vt:lpstr>Tools &amp; Techniques Agile Analysis &amp; Design</vt:lpstr>
      <vt:lpstr>User Story</vt:lpstr>
      <vt:lpstr>Types of User Stories</vt:lpstr>
      <vt:lpstr>3Cs of User Story</vt:lpstr>
      <vt:lpstr>INVEST Model of User Story</vt:lpstr>
      <vt:lpstr>Epic, Feature, Story, Task</vt:lpstr>
      <vt:lpstr>Product Roadmap</vt:lpstr>
      <vt:lpstr>Product Roadmap</vt:lpstr>
      <vt:lpstr>Story-maps</vt:lpstr>
      <vt:lpstr>Storymaps</vt:lpstr>
      <vt:lpstr>Agile Estimations</vt:lpstr>
      <vt:lpstr>Videos: Agile Estimation</vt:lpstr>
      <vt:lpstr>Relative Sizing</vt:lpstr>
      <vt:lpstr>Story Points</vt:lpstr>
      <vt:lpstr>Story Points</vt:lpstr>
      <vt:lpstr>Wideband Delphi</vt:lpstr>
      <vt:lpstr>Planning Poker</vt:lpstr>
      <vt:lpstr>Affinity Estimation</vt:lpstr>
      <vt:lpstr>Affinity Estimation</vt:lpstr>
      <vt:lpstr>Affinity Estimation</vt:lpstr>
      <vt:lpstr>Planning, Monitoring &amp; Adapting</vt:lpstr>
      <vt:lpstr>Videos: Agile Planning</vt:lpstr>
      <vt:lpstr>Adaptive Planning</vt:lpstr>
      <vt:lpstr>Agile Planning</vt:lpstr>
      <vt:lpstr>Product Backlog Grooming</vt:lpstr>
      <vt:lpstr>Backlog</vt:lpstr>
      <vt:lpstr>Agile Planning</vt:lpstr>
      <vt:lpstr>Agile Planning</vt:lpstr>
      <vt:lpstr>Backlog</vt:lpstr>
      <vt:lpstr>Agile Planning</vt:lpstr>
      <vt:lpstr>Agile Planning</vt:lpstr>
      <vt:lpstr>Backlog</vt:lpstr>
      <vt:lpstr>Backlog</vt:lpstr>
      <vt:lpstr>Agile Planning</vt:lpstr>
      <vt:lpstr>Daily Planning</vt:lpstr>
      <vt:lpstr>Agile Project Tracking</vt:lpstr>
      <vt:lpstr>Kanban Board</vt:lpstr>
      <vt:lpstr>Kanban Board</vt:lpstr>
      <vt:lpstr>Cumulative Flow Diagram (CFD)</vt:lpstr>
      <vt:lpstr>WIP Limit</vt:lpstr>
      <vt:lpstr>Burn Chart</vt:lpstr>
      <vt:lpstr>Burn Chart</vt:lpstr>
      <vt:lpstr>Burn chart</vt:lpstr>
      <vt:lpstr>Burn Chart</vt:lpstr>
      <vt:lpstr>Retrospectives</vt:lpstr>
      <vt:lpstr>Retrospectives</vt:lpstr>
      <vt:lpstr>Retrospectives</vt:lpstr>
      <vt:lpstr>Retrospectives</vt:lpstr>
      <vt:lpstr>Retrospectives</vt:lpstr>
      <vt:lpstr>Agile Metrics</vt:lpstr>
      <vt:lpstr>Agile Project Metrics</vt:lpstr>
      <vt:lpstr>Agile Project Metrics</vt:lpstr>
      <vt:lpstr>Metrics</vt:lpstr>
      <vt:lpstr>Metrics</vt:lpstr>
      <vt:lpstr>Metrics</vt:lpstr>
      <vt:lpstr>Metrics</vt:lpstr>
      <vt:lpstr>Metrics</vt:lpstr>
      <vt:lpstr>Metrics</vt:lpstr>
      <vt:lpstr>Metrics</vt:lpstr>
      <vt:lpstr>Earn Value Management</vt:lpstr>
      <vt:lpstr>S Curve</vt:lpstr>
      <vt:lpstr>Tools &amp; Techniques Product Quality</vt:lpstr>
      <vt:lpstr>Cost of Quality</vt:lpstr>
      <vt:lpstr>Definition of Done (DoD)</vt:lpstr>
      <vt:lpstr>Definition of Done (DoD)</vt:lpstr>
      <vt:lpstr>Definition of Done (DoD)</vt:lpstr>
      <vt:lpstr>Definition of Done (DoD)</vt:lpstr>
      <vt:lpstr>Feedback Techniques of Agile Project Management</vt:lpstr>
      <vt:lpstr>Test Driven Development (TDD)</vt:lpstr>
      <vt:lpstr>Acceptance Test Driven Development (ATDD)</vt:lpstr>
      <vt:lpstr>Exploratory Testing</vt:lpstr>
      <vt:lpstr>Continuous Integration</vt:lpstr>
      <vt:lpstr>Continuous Process Improvement</vt:lpstr>
      <vt:lpstr>7 Wastes</vt:lpstr>
      <vt:lpstr>House Keeping Standard (5S)</vt:lpstr>
      <vt:lpstr>Version Control</vt:lpstr>
      <vt:lpstr>Version Control</vt:lpstr>
      <vt:lpstr>Agile Tooling Mistake</vt:lpstr>
      <vt:lpstr>Typical Software Tools in Agile Projects</vt:lpstr>
      <vt:lpstr>Tools &amp; Techniques Soft Skills</vt:lpstr>
      <vt:lpstr>Shu-Ha-Ri</vt:lpstr>
      <vt:lpstr>Collaboration</vt:lpstr>
      <vt:lpstr>Adaptive Leadership</vt:lpstr>
      <vt:lpstr>Agile Team</vt:lpstr>
      <vt:lpstr>Agile Team Scaling</vt:lpstr>
      <vt:lpstr>Agile Team Scaling</vt:lpstr>
      <vt:lpstr>Type of Teams</vt:lpstr>
      <vt:lpstr>Value Based Prioritization</vt:lpstr>
      <vt:lpstr>Value of Delivered and non-used Features</vt:lpstr>
      <vt:lpstr>JIT in Value Delivery</vt:lpstr>
      <vt:lpstr>Sources of Revenue</vt:lpstr>
      <vt:lpstr>Minimum Marketable Features (MMF)</vt:lpstr>
      <vt:lpstr>Prioritization &amp; Ranking Methods</vt:lpstr>
      <vt:lpstr>Relative Prioritization &amp; Ranking Methods</vt:lpstr>
      <vt:lpstr>Relative Prioritization &amp; Ranking Methods</vt:lpstr>
      <vt:lpstr>Relative Prioritization &amp; Ranking Methods</vt:lpstr>
      <vt:lpstr>Relative Prioritization &amp; Ranking Methods</vt:lpstr>
      <vt:lpstr>Kano Analysis</vt:lpstr>
      <vt:lpstr>Kano Analysis</vt:lpstr>
      <vt:lpstr>Relative Prioritization &amp; Ranking Methods</vt:lpstr>
      <vt:lpstr>Multiple Parameter Based Prioritization</vt:lpstr>
      <vt:lpstr>Multiple Parameter Based Prioritization</vt:lpstr>
      <vt:lpstr>Regulatory Compliance</vt:lpstr>
      <vt:lpstr>Agile Self-Assessment Chart</vt:lpstr>
      <vt:lpstr>Agile Project Risk Management</vt:lpstr>
      <vt:lpstr>What is Risk?</vt:lpstr>
      <vt:lpstr>Risk Attitude</vt:lpstr>
      <vt:lpstr>Risk Management Terminologies</vt:lpstr>
      <vt:lpstr>Plan Risk Management</vt:lpstr>
      <vt:lpstr>Project Risk Profile</vt:lpstr>
      <vt:lpstr>Risk Adjusted Backlog</vt:lpstr>
      <vt:lpstr>Risk Burn-down Graph</vt:lpstr>
      <vt:lpstr>Identify Risks</vt:lpstr>
      <vt:lpstr>Probability and Impact Matrix</vt:lpstr>
      <vt:lpstr>Qualitative Risk Analysis</vt:lpstr>
      <vt:lpstr>Risk Categorization</vt:lpstr>
      <vt:lpstr>Addressing an Unknown</vt:lpstr>
      <vt:lpstr>Addressing an Unknown</vt:lpstr>
      <vt:lpstr>Risk-based Spikes</vt:lpstr>
      <vt:lpstr>A Glance on Risk Response Plan</vt:lpstr>
      <vt:lpstr>Monitoring &amp; Controlling Risk</vt:lpstr>
      <vt:lpstr>Understanding Reserves </vt:lpstr>
      <vt:lpstr>Scrum Methodology</vt:lpstr>
      <vt:lpstr>Video: Basics of Scrum</vt:lpstr>
      <vt:lpstr>Scrum Roles</vt:lpstr>
      <vt:lpstr>Video: Scrum Roles</vt:lpstr>
      <vt:lpstr>Scrum Values</vt:lpstr>
      <vt:lpstr>Scrum Values &amp; Typical Misunderstanding</vt:lpstr>
      <vt:lpstr>Scrum Ceremonies</vt:lpstr>
      <vt:lpstr>Videos: Scrum Master Attitude</vt:lpstr>
      <vt:lpstr>Videos: Daily Meetings</vt:lpstr>
      <vt:lpstr>Video: Sprint Planning</vt:lpstr>
      <vt:lpstr>Video: Product BL Grooming</vt:lpstr>
      <vt:lpstr>Video: Sprint Reviews</vt:lpstr>
      <vt:lpstr>Video: Sprint Retrospective</vt:lpstr>
      <vt:lpstr>Scrum Artifacts</vt:lpstr>
      <vt:lpstr>Agile anti-patterns or Agile Smells</vt:lpstr>
      <vt:lpstr>Large-scale, offshore and distributed</vt:lpstr>
      <vt:lpstr>How to Avoid Fail in Agile?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639</cp:revision>
  <cp:lastPrinted>2013-12-06T18:10:51Z</cp:lastPrinted>
  <dcterms:created xsi:type="dcterms:W3CDTF">2010-10-14T06:04:22Z</dcterms:created>
  <dcterms:modified xsi:type="dcterms:W3CDTF">2016-12-10T14:34:55Z</dcterms:modified>
</cp:coreProperties>
</file>